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ppt/ink/inkAction15.xml" ContentType="application/vnd.ms-office.inkAction+xml"/>
  <Override PartName="/ppt/ink/inkAction16.xml" ContentType="application/vnd.ms-office.inkAction+xml"/>
  <Override PartName="/ppt/ink/inkAction17.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8" r:id="rId2"/>
    <p:sldId id="541" r:id="rId3"/>
    <p:sldId id="542" r:id="rId4"/>
    <p:sldId id="521" r:id="rId5"/>
    <p:sldId id="522" r:id="rId6"/>
    <p:sldId id="523" r:id="rId7"/>
    <p:sldId id="524" r:id="rId8"/>
    <p:sldId id="525" r:id="rId9"/>
    <p:sldId id="526" r:id="rId10"/>
    <p:sldId id="527" r:id="rId11"/>
    <p:sldId id="528" r:id="rId12"/>
    <p:sldId id="529" r:id="rId13"/>
    <p:sldId id="530" r:id="rId14"/>
    <p:sldId id="531" r:id="rId15"/>
    <p:sldId id="532" r:id="rId16"/>
    <p:sldId id="533" r:id="rId17"/>
    <p:sldId id="534" r:id="rId18"/>
    <p:sldId id="535" r:id="rId19"/>
    <p:sldId id="5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haravath" initials="d" lastIdx="1" clrIdx="0">
    <p:extLst>
      <p:ext uri="{19B8F6BF-5375-455C-9EA6-DF929625EA0E}">
        <p15:presenceInfo xmlns:p15="http://schemas.microsoft.com/office/powerpoint/2012/main" userId="dharava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750">
    <iact:property name="dataType"/>
    <iact:actionData xml:id="d0">
      <inkml:trace xmlns:inkml="http://www.w3.org/2003/InkML" xml:id="stk0" contextRef="#ctx0" brushRef="#br0">18252 2193 0,'132'0'66,"599"0"-65,-66 0 3,132 0 5,-22 0 1,1 0-2,-156 0 1,-199 0-2,-222 0 0,-44 0 0</inkml:trace>
    </iact:actionData>
  </iact:action>
  <iact:action type="add" startTime="1216">
    <iact:property name="dataType"/>
    <iact:actionData xml:id="d1">
      <inkml:trace xmlns:inkml="http://www.w3.org/2003/InkML" xml:id="stk1" contextRef="#ctx0" brushRef="#br0">19736 2282 0,'88'0'47,"200"0"-36,133 0-1,288 0-7,132 0 4,-43 0 3,154 0-3,-221 0 1,-199 0-2,-200 0 4,-111 0-3,-132 0 2,-22 0-1</inkml:trace>
    </iact:actionData>
  </iact:action>
  <iact:action type="add" startTime="5920">
    <iact:property name="dataType"/>
    <iact:actionData xml:id="d2">
      <inkml:trace xmlns:inkml="http://www.w3.org/2003/InkML" xml:id="stk2" contextRef="#ctx0" brushRef="#br0">22106 3877 0,'22'0'49,"22"0"-40,0 44 1,1-22-4,-23 22 5,0-21-5,0-1 0,0 0 1,0-22 79,23 0-79,-1-44 3,22-1-2,23-21-2,-45 44 3,23-23-2,-1 1 2,-66 22 0,45 22-1,-45-22 0</inkml:trace>
    </iact:actionData>
  </iact:action>
  <iact:action type="add" startTime="15584">
    <iact:property name="dataType"/>
    <iact:actionData xml:id="d3">
      <inkml:trace xmlns:inkml="http://www.w3.org/2003/InkML" xml:id="stk3" contextRef="#ctx0" brushRef="#br0">31054 4874 0,'44'0'55,"-22"0"-36,-22 22-12,23-22 2,-1 22-4,-22 0 87,22-22-77,22 0-9,23-44 2,-1-1 1,1-21-3,-23 22 2,0-1 1,0 1-4,-44 22 5,45-22-2,-45 21 0,22 1 16,0 0 2</inkml:trace>
    </iact:actionData>
  </iact:action>
  <iact:action type="add" startTime="17847">
    <iact:property name="dataType"/>
    <iact:actionData xml:id="d4">
      <inkml:trace xmlns:inkml="http://www.w3.org/2003/InkML" xml:id="stk4" contextRef="#ctx0" brushRef="#br0">8838 5095 0,'44'0'27,"45"0"-23,44 0 7,66-22 0,67 0-7,22-23 9,-22 45-10,-1-22 11,-87 22-8,-23 0-3,-45 0 6,-65 0-4</inkml:trace>
    </iact:actionData>
  </iact:action>
  <iact:action type="add" startTime="18264">
    <iact:property name="dataType"/>
    <iact:actionData xml:id="d5">
      <inkml:trace xmlns:inkml="http://www.w3.org/2003/InkML" xml:id="stk5" contextRef="#ctx0" brushRef="#br0">9082 5206 0,'22'0'20,"66"0"-13,23 0 3,44 0-5,22 0 5,23 0-8,-1 0 5,45 0 2,-45 0-1,-22 0-1,-44 0 3,-44 0-3,-67 0 0,0 0 2</inkml:trace>
    </iact:actionData>
  </iact:action>
  <iact:action type="add" startTime="35712">
    <iact:property name="dataType"/>
    <iact:actionData xml:id="d6">
      <inkml:trace xmlns:inkml="http://www.w3.org/2003/InkML" xml:id="stk6" contextRef="#ctx0" brushRef="#br0">14641 6247 0,'0'22'34,"155"-22"-26,45 44-3,21-44 4,45 0 0,66 0-4,-66 45 3,-67-23-1,-44-22 2,-88 0-2,-45 0 2,0 0 2</inkml:trace>
    </iact:actionData>
  </iact:action>
  <iact:action type="add" startTime="36122">
    <iact:property name="dataType"/>
    <iact:actionData xml:id="d7">
      <inkml:trace xmlns:inkml="http://www.w3.org/2003/InkML" xml:id="stk7" contextRef="#ctx0" brushRef="#br0">14220 6690 0,'0'0'1,"67"0"1,21 0 6,23 0 2,22 0-3,44 0 1,-22 0-1,-66 0 3,-1 0 0,-21 0-3,-23 0-1,-22 0 5</inkml:trace>
    </iact:actionData>
  </iact:action>
  <iact:action type="add" startTime="36631">
    <iact:property name="dataType"/>
    <iact:actionData xml:id="d8">
      <inkml:trace xmlns:inkml="http://www.w3.org/2003/InkML" xml:id="stk8" contextRef="#ctx0" brushRef="#br0">11385 6203 0,'89'-45'24,"154"1"-13,90 0-3,-45 44 1,110 0-4,-88 0 3,0 0-3,-110 0 4,-89 0-2,-45 0 2</inkml:trace>
    </iact:actionData>
  </iact:action>
  <iact:action type="add" startTime="36976">
    <iact:property name="dataType"/>
    <iact:actionData xml:id="d9">
      <inkml:trace xmlns:inkml="http://www.w3.org/2003/InkML" xml:id="stk9" contextRef="#ctx0" brushRef="#br0">11850 6335 0,'89'0'44,"88"0"-39,0 0 0,1 0 6,-1 0 1,22 0-7,-44 0 4,-22 0-4,44 0 4,-44 0-2,-66 0 0</inkml:trace>
    </iact:actionData>
  </iact:action>
  <iact:action type="add" startTime="43310">
    <iact:property name="dataType"/>
    <iact:actionData xml:id="d10">
      <inkml:trace xmlns:inkml="http://www.w3.org/2003/InkML" xml:id="stk10" contextRef="#ctx0" brushRef="#br0">18717 6180 0,'0'0'1,"44"0"6,67 0 1,44 0 3,44 0-5,67 0 1,0 0 1,0 0 0,-1 0 1,-65 0 0,-23 0-3,-44 0 1,-89 0 3,0 0-3</inkml:trace>
    </iact:actionData>
  </iact:action>
  <iact:action type="add" startTime="43694">
    <iact:property name="dataType"/>
    <iact:actionData xml:id="d11">
      <inkml:trace xmlns:inkml="http://www.w3.org/2003/InkML" xml:id="stk11" contextRef="#ctx0" brushRef="#br0">19536 6446 0,'22'0'50,"111"0"-43,44 0 0,23 0 2,-1 0-2,-22 0 4,1 0-3,-46 0 0,-43 0-1,-45 0 0,-22 0 3</inkml:trace>
    </iact:actionData>
  </iact:action>
  <iact:action type="add" startTime="49558">
    <iact:property name="dataType"/>
    <iact:actionData xml:id="d12">
      <inkml:trace xmlns:inkml="http://www.w3.org/2003/InkML" xml:id="stk12" contextRef="#ctx0" brushRef="#br0">7243 7022 0,'45'-44'32,"110"0"-23,22-1-1,22 23-2,45 0 4,22 22-3,-67 0 4,-22 0-6,-22 0 7,-44 0-8,-45 0 8,-44 0-7</inkml:trace>
    </iact:actionData>
  </iact:action>
  <iact:action type="add" startTime="49960">
    <iact:property name="dataType"/>
    <iact:actionData xml:id="d13">
      <inkml:trace xmlns:inkml="http://www.w3.org/2003/InkML" xml:id="stk13" contextRef="#ctx0" brushRef="#br0">7996 7222 0,'45'0'49,"21"0"-41,45 0 1,44-23-2,22 1-1</inkml:trace>
    </iact:actionData>
  </iact:action>
  <iact:action type="add" startTime="54526">
    <iact:property name="dataType"/>
    <iact:actionData xml:id="d14">
      <inkml:trace xmlns:inkml="http://www.w3.org/2003/InkML" xml:id="stk14" contextRef="#ctx0" brushRef="#br0">12271 12006 0,'89'-44'74,"66"22"-64,22 0-6,67-1 7,-45-21 1,-44 22-7,-22 0 7,-67 22-8,-43-22 8,-1 22-7</inkml:trace>
    </iact:actionData>
  </iact:action>
  <iact:action type="add" startTime="54937">
    <iact:property name="dataType"/>
    <iact:actionData xml:id="d15">
      <inkml:trace xmlns:inkml="http://www.w3.org/2003/InkML" xml:id="stk15" contextRef="#ctx0" brushRef="#br0">12382 12161 0,'0'0'1,"89"-66"10,-23 44-6,23-1 1,66 23 1,0-22 0,-45 22 5,23 0-8,-44 0 4,-1 0 0</inkml:trace>
    </iact:actionData>
  </iact:action>
  <iact:action type="add" startTime="56896">
    <iact:property name="dataType"/>
    <iact:actionData xml:id="d16">
      <inkml:trace xmlns:inkml="http://www.w3.org/2003/InkML" xml:id="stk16" contextRef="#ctx0" brushRef="#br0">23036 11519 0,'22'0'81,"111"0"-72,44 0-4,67 0 4,-45 0-1,23 0-1,-45 0 0</inkml:trace>
    </iact:actionData>
  </iact:action>
  <iact:action type="add" startTime="57286">
    <iact:property name="dataType"/>
    <iact:actionData xml:id="d17">
      <inkml:trace xmlns:inkml="http://www.w3.org/2003/InkML" xml:id="stk17" contextRef="#ctx0" brushRef="#br0">23390 11740 0,'45'0'41,"110"0"-28,44 0-8,45 0 0,21 0 4</inkml:trace>
    </iact:actionData>
  </iact:action>
  <iact:action type="add" startTime="72472">
    <iact:property name="dataType"/>
    <iact:actionData xml:id="d18">
      <inkml:trace xmlns:inkml="http://www.w3.org/2003/InkML" xml:id="stk18" contextRef="#ctx0" brushRef="#br0">24697 13512 0,'-22'23'25,"22"-1"-20,0 22 3,0-22 13,-22 0-18,22 1 8,0-1-6</inkml:trace>
    </iact:actionData>
  </iact:action>
  <iact:action type="add" startTime="72638">
    <iact:property name="dataType"/>
    <iact:actionData xml:id="d19">
      <inkml:trace xmlns:inkml="http://www.w3.org/2003/InkML" xml:id="stk19" contextRef="#ctx0" brushRef="#br0">24653 13690 0,'0'-45'92,"0"1"-87,0 0 6,0-23-7,22-21 4,0-23 0,0-44 3,-22 66-1,0 1-5,0-1 2,22 23 1,-22 21-2,0 1 2,0 22 2,0 0 7</inkml:trace>
    </iact:actionData>
  </iact:action>
  <iact:action type="add" startTime="73240">
    <iact:property name="dataType"/>
    <iact:actionData xml:id="d20">
      <inkml:trace xmlns:inkml="http://www.w3.org/2003/InkML" xml:id="stk20" contextRef="#ctx0" brushRef="#br0">24741 12471 0,'0'23'71,"-22"21"-63,0 0 4,22 0-9,0 1 9,0-23-2,-22 44-5,0-44 5,22 1-5,0-1 1,-22-22 5,22 22 1,0 0 21,0-88 81,22-1-104,44-66-5,-21 67 8,-23 22-10,22-23 5,-22 23 9,-22 22-10,22 22 0,-22-23 85,45 23-83,-23 67-3,44-1 5,-22 23-4,1 0-2,-1-1 4,0-44 1,-44 1-5,45-23 2,-45 22 1,22-44-1</inkml:trace>
    </iact:actionData>
  </iact:action>
  <iact:action type="add" startTime="74640">
    <iact:property name="dataType"/>
    <iact:actionData xml:id="d21">
      <inkml:trace xmlns:inkml="http://www.w3.org/2003/InkML" xml:id="stk21" contextRef="#ctx0" brushRef="#br0">13578 13778 0,'0'0'1,"22"0"13,45 0-7,65 0 5,46-22-5,21 22 2,67 0-5,0 0 7,-89 0-5,-66 0 2,-45 0-1</inkml:trace>
    </iact:actionData>
  </iact:action>
  <iact:action type="add" startTime="75072">
    <iact:property name="dataType"/>
    <iact:actionData xml:id="d22">
      <inkml:trace xmlns:inkml="http://www.w3.org/2003/InkML" xml:id="stk22" contextRef="#ctx0" brushRef="#br0">13977 14000 0,'66'0'36,"133"-67"-33,23 23 10,44 22-7,0-22-2,-23 21 8,-43-21-9,-112 44 8,-21-22-2</inkml:trace>
    </iact:actionData>
  </iact:action>
  <iact:action type="add" startTime="77590">
    <iact:property name="dataType"/>
    <iact:actionData xml:id="d23">
      <inkml:trace xmlns:inkml="http://www.w3.org/2003/InkML" xml:id="stk23" contextRef="#ctx0" brushRef="#br0">18296 15794 0,'22'22'23,"67"-22"-11,66-22-7,0 0 6,0 22-6,22 0 3,-22-22 0,-44 22 0,-45 0 1,-44 0-1</inkml:trace>
    </iact:actionData>
  </iact:action>
  <iact:action type="add" startTime="77928">
    <iact:property name="dataType"/>
    <iact:actionData xml:id="d24">
      <inkml:trace xmlns:inkml="http://www.w3.org/2003/InkML" xml:id="stk24" contextRef="#ctx0" brushRef="#br0">18451 16148 0,'111'-22'43,"-1"0"-37,45 0 3,23 22-5,21 0 8,22-22-4,-21-22-4</inkml:trace>
    </iact:actionData>
  </iact:action>
  <iact:action type="add" startTime="87190">
    <iact:property name="dataType"/>
    <iact:actionData xml:id="d25">
      <inkml:trace xmlns:inkml="http://www.w3.org/2003/InkML" xml:id="stk25" contextRef="#ctx0" brushRef="#br0">17831 13202 0,'22'0'65,"44"45"-54,1-1-4,-23 0-1,0-22 3,-44 1-2,23-1 1,-1-22 68,0 0-68,0 0-1,22 0-3,23-45 7,-1-21-1,45-1-6,0-21 8,22-23-7,-1 0 8,-21 23-10,0 21 3,-67 23 3,-22 22-1,23 0 1</inkml:trace>
    </iact:actionData>
  </iact:action>
  <iact:action type="add" startTime="101064">
    <iact:property name="dataType"/>
    <iact:actionData xml:id="d26">
      <inkml:trace xmlns:inkml="http://www.w3.org/2003/InkML" xml:id="stk26" contextRef="#ctx0" brushRef="#br0">12891 16259 0,'0'-22'45,"45"0"-28,-1 0-8,89-23-3,44 1 3,45-22-1,-1 21 5,-22-21-6,23 44-3,-45 0 9,-66-1-6,-45 23 0,-21 0 1,-23 0 1</inkml:trace>
    </iact:actionData>
  </iact:action>
  <iact:action type="add" startTime="101558">
    <iact:property name="dataType"/>
    <iact:actionData xml:id="d27">
      <inkml:trace xmlns:inkml="http://www.w3.org/2003/InkML" xml:id="stk27" contextRef="#ctx0" brushRef="#br0">13334 16304 0,'45'0'32,"88"-23"-24,88-43 1,45 22-1,22-1 0,22 23 1,-66 0-2,-45 22 3,-88-22-3,-45 22 3,-22 0-5</inkml:trace>
    </iact:actionData>
  </iact:action>
  <iact:action type="add" startTime="104878">
    <iact:property name="dataType"/>
    <iact:actionData xml:id="d28">
      <inkml:trace xmlns:inkml="http://www.w3.org/2003/InkML" xml:id="stk28" contextRef="#ctx0" brushRef="#br0">20799 14177 0,'0'66'75,"0"90"-67,0-1 2,0 22-4,0-44-1,0 0 7,0-23-2,0-21-6,0 22 5,0-67-3,0 0 2,0-22 0,0 1 0,0-1-1,0 0 23</inkml:trace>
    </iact:actionData>
  </iact:action>
  <iact:action type="add" startTime="105656">
    <iact:property name="dataType"/>
    <iact:actionData xml:id="d29">
      <inkml:trace xmlns:inkml="http://www.w3.org/2003/InkML" xml:id="stk29" contextRef="#ctx0" brushRef="#br0">20533 15395 0,'22'0'42,"22"0"-29,1 0-2,-1 22-3,0 23-2,1-23 1,-1 0 2,0 45-2,0-23 7,-44 0-4,23-44 1,-1 22 1,0-22 134,-22-22-140,0 0 3,22-22 1,0 44-3,-22-22-1,22-1 3,-22 1 13,0 0 12</inkml:trace>
    </iact:actionData>
  </iact:action>
  <iact:action type="add" startTime="106889">
    <iact:property name="dataType"/>
    <iact:actionData xml:id="d30">
      <inkml:trace xmlns:inkml="http://www.w3.org/2003/InkML" xml:id="stk30" contextRef="#ctx0" brushRef="#br0">25184 14243 0,'0'23'61,"23"132"-53,-23-67-1,44 67 3,-22 0-2,0-44-1,0 22 1,0-44-1,1 21 3,-1-43-4,0-1 2,-22-21 1,0-23 0,0 0-2,22 22 20</inkml:trace>
    </iact:actionData>
  </iact:action>
  <iact:action type="add" startTime="107560">
    <iact:property name="dataType"/>
    <iact:actionData xml:id="d31">
      <inkml:trace xmlns:inkml="http://www.w3.org/2003/InkML" xml:id="stk31" contextRef="#ctx0" brushRef="#br0">25229 15351 0,'0'22'73,"44"22"-64,-22-21-2,0-1 2,-22 0-1,22 0 1,1-22 65,21 0-53,-22 0-15,0 0 1,0 0 2,23 0-2,-23 0 1,22-22-1,-22 22 17,0 0 75,0 0-76,1-67 51,-23 23-66,44-44-4,0-23 4,23-44 0,-45 88 4,44-43-3,-44 65-2,-22 23-1,0 0 4</inkml:trace>
    </iact:actionData>
  </iact:action>
  <iact:action type="add" startTime="111864">
    <iact:property name="dataType"/>
    <iact:actionData xml:id="d32">
      <inkml:trace xmlns:inkml="http://www.w3.org/2003/InkML" xml:id="stk32" contextRef="#ctx0" brushRef="#br0">18318 13800 0,'-22'0'153,"-22"0"-147,21 23 2,1-1 0,0-22 0,0 44 0,0-44 0,22 22 0,-44 22 0,44 1 8,-45-23-9,45 0 1,-22-22 1,0 22 8,22 0-2,0 1 9,0-1-2,0 0 6,0 22-14,0-22-6,0 0 1,0 1-2,0-1 2,0 0-1,22 0 0,-22 0-3,22-22 4,0 22 8,1-22 7,-1 0 0,0 0-8,0 0-9,0 0 3,0 0 0,0 0-4,23 0 4,-1 0-4,-22-22 5,0 22-6,23-22 3,-45 0 0,22 22 0,-22-22 0,22 22 0,0-22 6,0 22 1,-22-23-6,22 1 15,0 0 15,-22 0-23,23 0-8,-23 0 1,0 0-1,0-1 0,0-21 1,0 22 7,0 0-8,0 0 1,-23-1-1,23 1 8,-22 0-7,0 0 5,0 22-8,22-44 2,-22 44 1,22-22-2,-22 22 59,0-23-23,-67 23-31</inkml:trace>
    </iact:actionData>
  </iact:action>
  <iact:action type="add" startTime="113369">
    <iact:property name="dataType"/>
    <iact:actionData xml:id="d33">
      <inkml:trace xmlns:inkml="http://www.w3.org/2003/InkML" xml:id="stk33" contextRef="#ctx0" brushRef="#br0">18074 14288 0,'23'-22'38,"-68"22"63,-21 0-97,-67 0 5,-44 0-4,-1 0 4,1 0-2,-22 0 2,0 66-3,21-44 2,23 45 1,22-45-1,67 0-1,0 22 1,-23 1 0,45-23 0,-23 44 2,-21-22-4,21 23 3,-21-1 0,21 1 0,-22-1-3,23-21 4,22 21-2,-1-44 0,-21 45 0,22-45 0,-1 0-2,1 0 4,-22 22-3,21-21-1,23-23 2,0 0 0,-22 22 0,22 0 1,-23-22-1,23 0 1,-22 0 2,22 0 1,0 0 28,-1 0-12,1 0 3,0 0-6</inkml:trace>
    </iact:actionData>
  </iact:action>
  <iact:action type="add" startTime="114312">
    <iact:property name="dataType"/>
    <iact:actionData xml:id="d34">
      <inkml:trace xmlns:inkml="http://www.w3.org/2003/InkML" xml:id="stk34" contextRef="#ctx0" brushRef="#br0">14996 15063 0,'0'22'42,"-23"22"-37,1 1 4,0-23-2,0 22 0,22-22 1,-22 1 4,0-23 3,22 22 122,0 0-133,22 0 4,22 0 6,45 45-8,-45-67 3,22 66-7,-21-44 8,21 23-4,-44-45 3,23 44 0,-23-44 7</inkml:trace>
    </iact:actionData>
  </iact:action>
  <iact:action type="add" startTime="115696">
    <iact:property name="dataType"/>
    <iact:actionData xml:id="d35">
      <inkml:trace xmlns:inkml="http://www.w3.org/2003/InkML" xml:id="stk35" contextRef="#ctx0" brushRef="#br0">18894 13468 0,'0'-22'77,"0"0"-75,0 0 7,0 0-2,0-1 1,0-43-1,-22 44 1,22-23 0,-45 1-1,23 0 3,0 22-2,0-23-2,0 23 3,22 0 1,-22 0-4,-23 0 4,1-22-4,-22 21 1,-23-21 1,0 0 0,-43-1 4,21 23-6,-89-22 0,1 22 2,-22-22 2,-1 21-2,1 1-1,21 0 2,45 22-3,67-22 2,21 22 0,23 0 2,22 0 4,-23 0 2,23 22-7,0 0 2,-44 23-2,21-23 1,-21 44-9,-1-44 7,1 45 1,22-45 2,-23 22-7,23-22 4,22-22 0,-22 0 0,-1 23 0,1-23 4,-45 0-6,-21 0 2,21 0 2,23 0-4,-45 0 6,44 0-8,1 0 4,22 0-2,-23 0 4,45 0 0,0 0-3,-22 0-1,21 0 9,-21 0 3</inkml:trace>
    </iact:actionData>
  </iact:action>
  <iact:action type="add" startTime="116849">
    <iact:property name="dataType"/>
    <iact:actionData xml:id="d36">
      <inkml:trace xmlns:inkml="http://www.w3.org/2003/InkML" xml:id="stk36" contextRef="#ctx0" brushRef="#br0">14929 12804 0,'0'22'74,"-22"22"-71,-22 0 4,22-21 1,-1-1 2,1 0-2,22 0-1,-22-22 0,22 22 190,44 22-191,23-21 3,-1 21-2,-21-44-1,-1 22 3,0-22-3,-22 0 3</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3185">
    <iact:property name="dataType"/>
    <iact:actionData xml:id="d0">
      <inkml:trace xmlns:inkml="http://www.w3.org/2003/InkML" xml:id="stk0" contextRef="#ctx0" brushRef="#br0">20622 2238 0,'22'0'50,"421"0"-49,-89 0 5,244 0 4,67 0-4,-1 0 4,-66 0-2,22 0-2,-310 0 1,-22 0 2,-133-23 3,-88 1-8,-45 0 4</inkml:trace>
    </iact:actionData>
  </iact:action>
  <iact:action type="add" startTime="3619">
    <iact:property name="dataType"/>
    <iact:actionData xml:id="d1">
      <inkml:trace xmlns:inkml="http://www.w3.org/2003/InkML" xml:id="stk1" contextRef="#ctx0" brushRef="#br0">21574 1839 0,'-22'-22'10,"44"22"4,177 0-4,134 0-4,110 0 2,155 0-2,22 0 4,44 0 1,-66 0-7,-310 0 5,-22 0-1,-111 0-2,-88 0 3,-45 0-1</inkml:trace>
    </iact:actionData>
  </iact:action>
  <iact:action type="add" startTime="7867">
    <iact:property name="dataType"/>
    <iact:actionData xml:id="d2">
      <inkml:trace xmlns:inkml="http://www.w3.org/2003/InkML" xml:id="stk2" contextRef="#ctx0" brushRef="#br0">16989 2703 0,'22'0'83,"22"0"-77,1 66 6,-1-22-6,0 45 3,1-45-4,-1 1 0,-44-23 3,22-22 3,0 22-4,0-22 48,1 0-48,43-22 2,-22-22-2,23-23 2,21 23 2,23-45-5,0 1 5,0 21-3,22-22 0,-67 23 0,45 44-5,-67-22 7,-22 21-5,45 23 5,-45-22 6</inkml:trace>
    </iact:actionData>
  </iact:action>
  <iact:action type="add" startTime="33996">
    <iact:property name="dataType"/>
    <iact:actionData xml:id="d3">
      <inkml:trace xmlns:inkml="http://www.w3.org/2003/InkML" xml:id="stk3" contextRef="#ctx0" brushRef="#br0">11917 4253 0,'44'0'81,"67"0"-73,88-22-2,45 0 4,22 22-4,-1-22 2,-21-22-1,-89 21 0,-44 23 6,-45 0-8,-66-22 2</inkml:trace>
    </iact:actionData>
  </iact:action>
  <iact:action type="add" startTime="34403">
    <iact:property name="dataType"/>
    <iact:actionData xml:id="d4">
      <inkml:trace xmlns:inkml="http://www.w3.org/2003/InkML" xml:id="stk4" contextRef="#ctx0" brushRef="#br0">12626 4298 0,'44'0'105,"200"0"-96,21 0 1,-21 0-8</inkml:trace>
    </iact:actionData>
  </iact:action>
  <iact:action type="add" startTime="54732">
    <iact:property name="dataType"/>
    <iact:actionData xml:id="d5">
      <inkml:trace xmlns:inkml="http://www.w3.org/2003/InkML" xml:id="stk5" contextRef="#ctx0" brushRef="#br0">8041 12914 0,'0'23'33,"0"21"-26,0 44 2,0-21-3,22-1 1,0 1 2,-22-23-3,22 23 2,-22-45 0,22 0 0,-22 0 0</inkml:trace>
    </iact:actionData>
  </iact:action>
  <iact:action type="add" startTime="55107">
    <iact:property name="dataType"/>
    <iact:actionData xml:id="d6">
      <inkml:trace xmlns:inkml="http://www.w3.org/2003/InkML" xml:id="stk6" contextRef="#ctx0" brushRef="#br0">8107 13313 0,'0'-22'73,"22"22"-64,0 0-4,45-22 6,-23 0-5,0-1 2,-21 23-1,-1-22 2,-22 0-3,44 0 3,-22 22-2,0-22 9</inkml:trace>
    </iact:actionData>
  </iact:action>
  <iact:action type="add" startTime="55547">
    <iact:property name="dataType"/>
    <iact:actionData xml:id="d7">
      <inkml:trace xmlns:inkml="http://www.w3.org/2003/InkML" xml:id="stk7" contextRef="#ctx0" brushRef="#br0">8373 13003 0,'0'44'47,"22"67"-36,44 22-2,-21-44-1,-23 21 0,0-43 0,22-23-4,-44 0 3,22-21 3,1 21-1,-23 0 8</inkml:trace>
    </iact:actionData>
  </iact:action>
  <iact:action type="add" startTime="57196">
    <iact:property name="dataType"/>
    <iact:actionData xml:id="d8">
      <inkml:trace xmlns:inkml="http://www.w3.org/2003/InkML" xml:id="stk8" contextRef="#ctx0" brushRef="#br0">10920 12582 0,'0'22'33,"0"45"-28,0-1 8,0 1-10,0-23 4,0 22 4,0-21-2,0-23-2,0 0 2,0 0-2,0 0 9</inkml:trace>
    </iact:actionData>
  </iact:action>
  <iact:action type="add" startTime="57635">
    <iact:property name="dataType"/>
    <iact:actionData xml:id="d9">
      <inkml:trace xmlns:inkml="http://www.w3.org/2003/InkML" xml:id="stk9" contextRef="#ctx0" brushRef="#br0">10876 12671 0,'0'-22'79,"22"22"44,0 0-108,0 0-9,22 0 1,-21 0 12,-1 0-10,0 0 45,0 0-44,0 22 1,0 0 4,1-22-10,21 22 6,-44 0 6,0 0 9,0 23-10,0-23 0,0 22-9,-44-22 2,-23-22-1,45 0 0,0 0-1,0 0 2,-1 0 31,1 0-32,0 0 7,22-22 28,0 0-34,0 0-4,22 22 5,23-22-1,21-1-2,1 23 2,-23 0-2,-22 0 1,0 0 0,0 0 2,23 0 10,-23 23-9,-22-1-2,44 22-4,-44 0 6,22 1-8,0-1 10,-22-22-9,0 45 3,0-45 1,0 0 0,0 0 0,0 22 0,0-22 17,-22-22 0,0 0-9,0 0-8,0 0-2,0 0 4,-23-22 10,23 0-18,0 22 23,0-22 10</inkml:trace>
    </iact:actionData>
  </iact:action>
  <iact:action type="add" startTime="58916">
    <iact:property name="dataType"/>
    <iact:actionData xml:id="d10">
      <inkml:trace xmlns:inkml="http://www.w3.org/2003/InkML" xml:id="stk10" contextRef="#ctx0" brushRef="#br0">11319 12804 0,'22'-23'24,"0"23"-15,22 67-5,23-1 4,-23 1 0,0-1-1,-21-44 2,-1 23-1,0-23 0,-22 0 1,22-22-2,-44-22 93,-22-45-95,-1-43 2,45 65 4,-22 1-1,22 0-6,0-1 7,0 1 1,0 22-3,0 0-2,22 0 1,-22 0 0,22 22 0,-22-23 1,23 1 7,-1 22-8</inkml:trace>
    </iact:actionData>
  </iact:action>
  <iact:action type="add" startTime="60899">
    <iact:property name="dataType"/>
    <iact:actionData xml:id="d11">
      <inkml:trace xmlns:inkml="http://www.w3.org/2003/InkML" xml:id="stk11" contextRef="#ctx0" brushRef="#br0">16103 9725 0,'22'0'52,"67"-23"-45,22 23-2,110-22 3,45-22 0,22 0-2,44 22 2,0-1 0,-44-21 0,-111 0 0,-66 22 3,-111-1-6</inkml:trace>
    </iact:actionData>
  </iact:action>
  <iact:action type="add" startTime="61337">
    <iact:property name="dataType"/>
    <iact:actionData xml:id="d12">
      <inkml:trace xmlns:inkml="http://www.w3.org/2003/InkML" xml:id="stk12" contextRef="#ctx0" brushRef="#br0">16435 9946 0,'22'0'28,"67"0"-21,66 0-2,44 0 5,45 0-2,0-44 0,-23 0-1,23-1 1,0-43 0,-89 43 1,-23 1-4,-65 44 6,-1-44-4,-21 44 2</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996">
    <iact:property name="dataType"/>
    <iact:actionData xml:id="d0">
      <inkml:trace xmlns:inkml="http://www.w3.org/2003/InkML" xml:id="stk0" contextRef="#ctx0" brushRef="#br0">17299 2016 0,'22'-44'2,"1352"44"67,-1087 0-63,1 0 5,-88 0-4,-67-22 1,-89 22 1,-22 0-3</inkml:trace>
    </iact:actionData>
  </iact:action>
  <iact:action type="add" startTime="1372">
    <iact:property name="dataType"/>
    <iact:actionData xml:id="d1">
      <inkml:trace xmlns:inkml="http://www.w3.org/2003/InkML" xml:id="stk1" contextRef="#ctx0" brushRef="#br0">18539 1972 0,'111'22'88,"177"44"-83,89 23 4,199-23-2,-67 1 4,-155-67-4,-21 0 0,-134 0 1</inkml:trace>
    </iact:actionData>
  </iact:action>
  <iact:action type="add" startTime="13819">
    <iact:property name="dataType"/>
    <iact:actionData xml:id="d2">
      <inkml:trace xmlns:inkml="http://www.w3.org/2003/InkML" xml:id="stk2" contextRef="#ctx0" brushRef="#br0">8262 4010 0,'22'-45'48,"23"45"-40,43-22-1,-21 22 0,-45-22 1,22 0 0</inkml:trace>
    </iact:actionData>
  </iact:action>
  <iact:action type="add" startTime="14137">
    <iact:property name="dataType"/>
    <iact:actionData xml:id="d3">
      <inkml:trace xmlns:inkml="http://www.w3.org/2003/InkML" xml:id="stk3" contextRef="#ctx0" brushRef="#br0">8373 4054 0,'22'0'68,"44"0"-62,23 0 5,66-44-5,22 21 1,45 1 0</inkml:trace>
    </iact:actionData>
  </iact:action>
  <iact:action type="add" startTime="17931">
    <iact:property name="dataType"/>
    <iact:actionData xml:id="d4">
      <inkml:trace xmlns:inkml="http://www.w3.org/2003/InkML" xml:id="stk4" contextRef="#ctx0" brushRef="#br0">17631 4519 0,'45'0'62,"-23"0"-54,0 0 67,0 0-66,0 0-1,23 0-4,21-44 5,67 22 1,0-45-5,22 1 6,0-23-6,-44 45 6,-23-23-1,1 23-4,-67 22-1,22-22 6,1 21-1,-45 1-5,22 22 1,0-22 10</inkml:trace>
    </iact:actionData>
  </iact:action>
  <iact:action type="add" startTime="22003">
    <iact:property name="dataType"/>
    <iact:actionData xml:id="d5">
      <inkml:trace xmlns:inkml="http://www.w3.org/2003/InkML" xml:id="stk5" contextRef="#ctx0" brushRef="#br0">14021 5870 0,'22'0'28,"22"0"-25,23 0 6,21 0-2,68 0 1,21 0-1,22 0 1,45-22 1,-1 0-1,-65-22-1,-68 44 1,1 0 0,-67 0 4,-22 0-7</inkml:trace>
    </iact:actionData>
  </iact:action>
  <iact:action type="add" startTime="22387">
    <iact:property name="dataType"/>
    <iact:actionData xml:id="d6">
      <inkml:trace xmlns:inkml="http://www.w3.org/2003/InkML" xml:id="stk6" contextRef="#ctx0" brushRef="#br0">14375 6247 0,'23'0'34,"65"0"-28,67-22 0,0 0 8,45-23-9,43 1 1</inkml:trace>
    </iact:actionData>
  </iact:action>
  <iact:action type="add" startTime="33083">
    <iact:property name="dataType"/>
    <iact:actionData xml:id="d7">
      <inkml:trace xmlns:inkml="http://www.w3.org/2003/InkML" xml:id="stk7" contextRef="#ctx0" brushRef="#br0">11983 6779 0,'67'0'62,"21"0"-54,23 0 1,0 0-2,66 0 2,-22 0-2,-22 0 1,-44 0 0,-23 0 0,-44 0 5,0 0-9</inkml:trace>
    </iact:actionData>
  </iact:action>
  <iact:action type="add" startTime="33485">
    <iact:property name="dataType"/>
    <iact:actionData xml:id="d8">
      <inkml:trace xmlns:inkml="http://www.w3.org/2003/InkML" xml:id="stk8" contextRef="#ctx0" brushRef="#br0">12448 7066 0,'23'0'46,"87"-44"-38,45 0 0,89 22 2,-23-23-5,67 1 2,-66 22 3,-1 0-4,-66 0 3</inkml:trace>
    </iact:actionData>
  </iact:action>
  <iact:action type="add" startTime="41866">
    <iact:property name="dataType"/>
    <iact:actionData xml:id="d9">
      <inkml:trace xmlns:inkml="http://www.w3.org/2003/InkML" xml:id="stk9" contextRef="#ctx0" brushRef="#br0">8772 8639 0,'22'0'18,"22"0"5,22 45-12,1-23-4,-1 44 1,-44-44 0,45 23-4,-23-23 6,-22 0-3,23 0 1,-23-22-1,0 0 10,0 0-9,45 0-1,65 0 1,1-44 0,0-89 1,0 22-2,0 22 1,-22 23-1,-45 22 2,-21 22 0,-23-1-1</inkml:trace>
    </iact:actionData>
  </iact:action>
  <iact:action type="add" startTime="43283">
    <iact:property name="dataType"/>
    <iact:actionData xml:id="d10">
      <inkml:trace xmlns:inkml="http://www.w3.org/2003/InkML" xml:id="stk10" contextRef="#ctx0" brushRef="#br0">21308 8573 0,'22'0'58,"45"22"-53,21 0 4,1 22 1,0-21-4,-1 21 4,-21 0-4,21-22 1,-21 0 0,-23 1 1,-22-1 0,22-22 1,1 22 2,-1-22 20,0 0-22,23 0-2,44-67 1,-1 1 0,45-89-2,67 22 4,21 22-2,-43 0-2,-23 23 4,0-23-5,-88 67 7,-1-23-2,-43 45-4,-23 0-2,-22 0 4,22 22 17</inkml:trace>
    </iact:actionData>
  </iact:action>
  <iact:action type="add" startTime="45914">
    <iact:property name="dataType"/>
    <iact:actionData xml:id="d11">
      <inkml:trace xmlns:inkml="http://www.w3.org/2003/InkML" xml:id="stk11" contextRef="#ctx0" brushRef="#br0">16214 7554 0,'111'66'32,"-1"-21"-21,23 21-4,22 0 1,-88-43-2,43 21 3,-65 0-2,-23-44 2,44 45-2,-44-45 10,1 22-1</inkml:trace>
    </iact:actionData>
  </iact:action>
  <iact:action type="add" startTime="46210">
    <iact:property name="dataType"/>
    <iact:actionData xml:id="d12">
      <inkml:trace xmlns:inkml="http://www.w3.org/2003/InkML" xml:id="stk12" contextRef="#ctx0" brushRef="#br0">16679 7332 0,'0'45'40,"0"-1"-32,0 22-1,0 1 2,-44 44 2,-23-23-6,-21 23 6,21-45-5,-21 23 7,21-45-7,-22-22 0,23 1 0</inkml:trace>
    </iact:actionData>
  </iact:action>
  <iact:action type="add" startTime="52739">
    <iact:property name="dataType"/>
    <iact:actionData xml:id="d13">
      <inkml:trace xmlns:inkml="http://www.w3.org/2003/InkML" xml:id="stk13" contextRef="#ctx0" brushRef="#br0">20156 11718 0,'23'0'38,"21"0"-29,67 0-2,110-22 2,23-22-1,-45 22 0,23-23-1,-67 23 1,-67 0-1,-43 0 3,-1 0-3</inkml:trace>
    </iact:actionData>
  </iact:action>
  <iact:action type="add" startTime="53090">
    <iact:property name="dataType"/>
    <iact:actionData xml:id="d14">
      <inkml:trace xmlns:inkml="http://www.w3.org/2003/InkML" xml:id="stk14" contextRef="#ctx0" brushRef="#br0">20245 11851 0,'-22'0'35,"22"-22"-30,155-22 3,44 22 3,178-1 1,110 23-7,178 0 3,176 0-4</inkml:trace>
    </iact:actionData>
  </iact:action>
  <iact:action type="add" startTime="56979">
    <iact:property name="dataType"/>
    <iact:actionData xml:id="d15">
      <inkml:trace xmlns:inkml="http://www.w3.org/2003/InkML" xml:id="stk15" contextRef="#ctx0" brushRef="#br0">14508 11962 0,'22'22'66,"1"0"-57,21 22-4,-44-21 2,22-1 1,0 0 9,22-22 135,23 0-142,-1-22-6,45-67 4,-22 1 0,44 21 6,-23 1-7,23-23-4,-44 45 5,-45-1 0,-22 45 4,0-22-3,-22 0 113</inkml:trace>
    </iact:actionData>
  </iact:action>
  <iact:action type="add" startTime="75843">
    <iact:property name="dataType"/>
    <iact:actionData xml:id="d16">
      <inkml:trace xmlns:inkml="http://www.w3.org/2003/InkML" xml:id="stk16" contextRef="#ctx0" brushRef="#br0">14774 13512 0,'177'0'49,"111"0"-43,67 0 5,132 0-6,133 0 2,-199 0 2,-67 0-2,-66 0 1,-44 0 1,-200 0-2,1 0 6,-23 0-3</inkml:trace>
    </iact:actionData>
  </iact:action>
  <iact:action type="add" startTime="76229">
    <iact:property name="dataType"/>
    <iact:actionData xml:id="d17">
      <inkml:trace xmlns:inkml="http://www.w3.org/2003/InkML" xml:id="stk17" contextRef="#ctx0" brushRef="#br0">14973 13778 0,'89'0'49,"66"0"-47,133 0 8,22 0-3,133 0 1,44 0 0,-66 0 1,-44 0-3,-89 0 4,-45 0-3,-154 0 5,-67 0-6,22 0 1</inkml:trace>
    </iact:actionData>
  </iact:action>
  <iact:action type="add" startTime="85884">
    <iact:property name="dataType"/>
    <iact:actionData xml:id="d18">
      <inkml:trace xmlns:inkml="http://www.w3.org/2003/InkML" xml:id="stk18" contextRef="#ctx0" brushRef="#br0">2813 14664 0,'22'0'26,"23"0"-21,21-22 6,1 0-4,21 22-4,67 0 6,22 0-1,45 0 0,44 0 0,0-22 3,-45 0-4,-88 0 4,-44-1-4,-67 1-1</inkml:trace>
    </iact:actionData>
  </iact:action>
  <iact:action type="add" startTime="86250">
    <iact:property name="dataType"/>
    <iact:actionData xml:id="d19">
      <inkml:trace xmlns:inkml="http://www.w3.org/2003/InkML" xml:id="stk19" contextRef="#ctx0" brushRef="#br0">3389 15107 0,'22'0'49,"23"-22"-43,43 0 2,67-22 0,111-23 0,44 23 0,22 0 1,111-23-1</inkml:trace>
    </iact:actionData>
  </iact:action>
  <iact:action type="add" startTime="87715">
    <iact:property name="dataType"/>
    <iact:actionData xml:id="d20">
      <inkml:trace xmlns:inkml="http://www.w3.org/2003/InkML" xml:id="stk20" contextRef="#ctx0" brushRef="#br0">7155 16414 0,'22'0'58,"22"0"-53,-44 22 4,44-22-1,-21 0 9,-23 23-9,22-23 17,0 0 31,0 0-40,0 0-9,0 0 2,0 0 6,1 0 0,-1 0 18,0 0-24,22-23-5,-22 23 5,23-44 2,21 0-3,1 22 1,21-23-6,1-21 8,-1 44-4,45-67-1,0 23 3,0-23-2,-22 0 2,-23 1 2,45-1-7,-44 23 4,-23 22 0,1-1 0,-45 1 1,0 44-1,-22-22-1,22 0 11</inkml:trace>
    </iact:actionData>
  </iact:action>
  <iact:action type="add" startTime="93091">
    <iact:property name="dataType"/>
    <iact:actionData xml:id="d21">
      <inkml:trace xmlns:inkml="http://www.w3.org/2003/InkML" xml:id="stk21" contextRef="#ctx0" brushRef="#br0">24099 16879 0,'22'23'186,"22"65"-178,23-21 1,-45-23-5,22-22 6,-44 0 0,23-22-7,-23 22 13,66-22 41,23-88-49,-45 43 0,44-65-2,23-23 4,22 22 1,22 22-3,-44 1-1,-45 44-1,23 21 3,-45-21-2,-22 44 1,1-22 1</inkml:trace>
    </iact:actionData>
  </iact:action>
  <iact:action type="add" startTime="95470">
    <iact:property name="dataType"/>
    <iact:actionData xml:id="d22">
      <inkml:trace xmlns:inkml="http://www.w3.org/2003/InkML" xml:id="stk22" contextRef="#ctx0" brushRef="#br0">11142 15085 0,'0'0'3,"-67"22"0,1 23 5,43-23 0,-21 22-2,0-22 3,44 0-3,0 1 2,0 21 12,0-22 4,0 0-17,66 45 2,67-45-2,44 22 2,23-22-1,-1 0 1,-110-22-3,-67 0 0,0 0 45,-22 23-46,0-1 6,0 0-7,0 22 7,0 0 6,-22-21-13,-22-23 7,-23 22-5,-21-22 5,-23 0-3,44 0 0,1 0-2,44 0 2,-23 0 1,23 0 6,0-22 8,0-23-15</inkml:trace>
    </iact:actionData>
  </iact:action>
  <iact:action type="add" startTime="96012">
    <iact:property name="dataType"/>
    <iact:actionData xml:id="d23">
      <inkml:trace xmlns:inkml="http://www.w3.org/2003/InkML" xml:id="stk23" contextRef="#ctx0" brushRef="#br0">11562 14620 0,'23'0'8,"21"22"-2,0 45 4,0-1 0,-21 45-2,-1-23 0,0 23-1,0 22 0,-22-44-1,22-23 1,0 1 2,-22-23-3,0-22 4,0 0-4,-22-44 60</inkml:trace>
    </iact:actionData>
  </iact:action>
  <iact:action type="add" startTime="96266">
    <iact:property name="dataType"/>
    <iact:actionData xml:id="d24">
      <inkml:trace xmlns:inkml="http://www.w3.org/2003/InkML" xml:id="stk24" contextRef="#ctx0" brushRef="#br0">11717 15107 0,'23'0'20,"21"0"-13,0 0-1,-22 0 1,0 0 3,23 0-4,-23 0 2,-22-22 1,44 22-1,-44-22 1,45 0-1,-45 0-1,0-45 0,0 23 1,0 0 0</inkml:trace>
    </iact:actionData>
  </iact:action>
  <iact:action type="add" startTime="96435">
    <iact:property name="dataType"/>
    <iact:actionData xml:id="d25">
      <inkml:trace xmlns:inkml="http://www.w3.org/2003/InkML" xml:id="stk25" contextRef="#ctx0" brushRef="#br0">12028 14864 0,'0'66'35,"-23"45"-28,1-23-3,0-21 8,22-23-2,0 1-5,0-23 2,0 0-1,0 0 6,22-22 27,0 0-33,23-22 3,-1-89-4,0 22 6,-22 23-4,23-45 1,-45 89 0,0 0-1,0 0 3,22 0 72,0 22-76,0 110 0,0 23 5,0 22-5,1-44 4,-1 22-3,-22-66 2,0-1-3,0-22 1,0-22 1,22 23 0,-22-23 20,0-44 28,-22-111-51,-23-67 2,23 23 0,22 89 1,0 21 2,0 45-2,0-22-1,0 22 10,22 22 34,45 0-44,-45 0 2,0 22 0,23 0-6,-23 22 6,0-44-2,-22 22 10,0 0-1,0 1-8,0-1 3,0 0-3,0 0 0,0 0 0,0 0 9,-22 1-2,0-23-9,-1 0 2</inkml:trace>
    </iact:actionData>
  </iact:action>
  <iact:action type="add" startTime="97358">
    <iact:property name="dataType"/>
    <iact:actionData xml:id="d26">
      <inkml:trace xmlns:inkml="http://www.w3.org/2003/InkML" xml:id="stk26" contextRef="#ctx0" brushRef="#br0">12426 15262 0,'0'0'8,"45"-22"-8,-23 22 8,44-22-2,-22 22 1,1-22 1,-1-22-1,-22 44 0,22 0 1,-21 0 8,-1-23 25</inkml:trace>
    </iact:actionData>
  </iact:action>
  <iact:action type="add" startTime="97643">
    <iact:property name="dataType"/>
    <iact:actionData xml:id="d27">
      <inkml:trace xmlns:inkml="http://www.w3.org/2003/InkML" xml:id="stk27" contextRef="#ctx0" brushRef="#br0">12980 14842 0,'44'22'50,"-44"44"-46,22 1 8,1-1-7,-1-22 3,-22 1 1,0-1-2,0-22 0,0 0 1,0 0 1,0 1-2</inkml:trace>
    </iact:actionData>
  </iact:action>
  <iact:action type="add" startTime="98353">
    <iact:property name="dataType"/>
    <iact:actionData xml:id="d28">
      <inkml:trace xmlns:inkml="http://www.w3.org/2003/InkML" xml:id="stk28" contextRef="#ctx0" brushRef="#br0">20356 15019 0,'-22'0'8,"-23"0"0,23 22 1,0 22-2,22-22 3,-22 0-2,22 23-2,0-23 11,0 0-6,0 0-6,22 23 2,22 21 2,67-22-1,-22-22 5,-23 1-10,-44-23 6,-22 22 40,45-22-41,-45 22 9,22-22-10,-22-67 78,0-43-76,0 21-1,0-66 0,0 44 0,0 23-1,0-45 3,0 66-3,0-21 0,-22 43 1,22 23 9,0 89 58,0 43-67,-23 46 2,23-1-3,0 0 0,0-67-2,0 1 3,0-67 0,23 44 3,21-88 65,-22-66-68,0 21 0,0 1 0,0 21 1,23 45 66,-1 0-67,-22 23 0,22 65 0,-21-43 7,-1-45 7,0 0 2,0-23-8,-22 1-8,0-22 2,22 0-4,-22 21 0,0 1 52,22 111-33,1 0-17,-23 66-2,0 22 2,0-66 2,44 44-4,-44-67 2,22-21 0,-22-23 1,0-177 80,0-66-79,0 44 1,0 22-5,22 22-3,-22 89 9,22 0-7,-22 0 2,22-1 43,1 23-42,-1 0 12,0 0-17,0 0 40,0 0-33,-22 45-7,0-23 6,22 22 1,-22-22-3,0 23-1,0-23 2,0 22 0,-22-22 0,0 23 1,0-23-1,0-22 24</inkml:trace>
    </iact:actionData>
  </iact:action>
  <iact:action type="add" startTime="99891">
    <iact:property name="dataType"/>
    <iact:actionData xml:id="d29">
      <inkml:trace xmlns:inkml="http://www.w3.org/2003/InkML" xml:id="stk29" contextRef="#ctx0" brushRef="#br0">21574 15417 0,'0'0'0,"22"-22"70,22-22-62,1 0 0,-23 22 0,0-1 2,0-21-3</inkml:trace>
    </iact:actionData>
  </iact:action>
  <iact:action type="add" startTime="100245">
    <iact:property name="dataType"/>
    <iact:actionData xml:id="d30">
      <inkml:trace xmlns:inkml="http://www.w3.org/2003/InkML" xml:id="stk30" contextRef="#ctx0" brushRef="#br0">21884 14886 0,'0'0'6,"44"0"2,1 0-2,-1 0 2,-22 0 2,22 0-4,-21 22 2,-1 22 0,-22 1 3,0-1-4,0 22 2,0-21-3,0 21 5,0-22-7,-22-21 5,-1-1-2,23 0 2,0 0-2,-22 0 2,44-66 83,67-67-85,88 22-1,-22 1 1,0-23 1,-22-22 1,22 22-2</inkml:trace>
    </iact:actionData>
  </iact:action>
  <iact:action type="add" startTime="101274">
    <iact:property name="dataType"/>
    <iact:actionData xml:id="d31">
      <inkml:trace xmlns:inkml="http://www.w3.org/2003/InkML" xml:id="stk31" contextRef="#ctx0" brushRef="#br0">16590 6956 0,'0'0'1,"-44"0"5,-45 44 6,67-22-5,0 22 0,0-44 1,0 45 1,22-23-4,0 22 3,0-22 1,0 23-2,0-23 1,0 0 0,22 22 3,0-22 0,67 23-4,21-45-3,23 0 8,22 0-6,-66 0 3,-45 0-2,1 0 41,-45 22-41,0 22 8,0 0-8,0-21 1,0 21 0,0 0 0,-23 1 1,-65 21 2,-23-44-7,45 0 4,-1 0 0,23 1 0,22-23-1,0 0 43</inkml:trace>
    </iact:actionData>
  </iact:action>
  <iact:action type="add" startTime="101937">
    <iact:property name="dataType"/>
    <iact:actionData xml:id="d32">
      <inkml:trace xmlns:inkml="http://www.w3.org/2003/InkML" xml:id="stk32" contextRef="#ctx0" brushRef="#br0">16967 7111 0,'0'44'32,"0"45"-24,0-23 1,22 23-2,-22-45 2,22 22-2,-22-43 1,0 21 1,22-44 7,-22 22-9,22-22 0,1 0 34,43 0-29,-44-44-8,0 44 8,1-45-5,-1 1-2,0 0 4</inkml:trace>
    </iact:actionData>
  </iact:action>
  <iact:action type="add" startTime="102201">
    <iact:property name="dataType"/>
    <iact:actionData xml:id="d33">
      <inkml:trace xmlns:inkml="http://www.w3.org/2003/InkML" xml:id="stk33" contextRef="#ctx0" brushRef="#br0">17255 7421 0,'0'22'51,"0"0"-45,0 0 4,0 0-2,0 23 1,0-23 12,44-22 10,-22-22-23,23-45 0,21 23 0,-44 22 1,0 0 1,0-23 2,1 45-7,-23-44 3,22 22 16,-22 44 72,0 45-88,22 43-4,0-43 8,0 44-2,0-23-2,1-21-5,-1-1 9,-22-22-9,22 1 9,-22-23-7,22-22 6,-22 22 1,22-44 44,-22-89-44,0-44-6,44-22 1,-21 44 3,21 0-3,0 44 0,-22 1-1,0 43 3,1 23-1,-23 0 75,0 44-69,0 23-7,0-1 1,0 0 9,0 1-10,-45-23 2,23 0-3,0 22 4,0-44 2,0 44-4,0-44-5,22 23 8,-45-23-6,23 22 2</inkml:trace>
    </iact:actionData>
  </iact:action>
  <iact:action type="add" startTime="103219">
    <iact:property name="dataType"/>
    <iact:actionData xml:id="d34">
      <inkml:trace xmlns:inkml="http://www.w3.org/2003/InkML" xml:id="stk34" contextRef="#ctx0" brushRef="#br0">18052 7377 0,'22'0'6,"1"0"8,-1 0-8,22-23-1,67 1 2,-45-22 1,1 22 0,-1 0 1,-66 0-2,22 22 2,0 0 3</inkml:trace>
    </iact:actionData>
  </iact:action>
  <iact:action type="add" startTime="103499">
    <iact:property name="dataType"/>
    <iact:actionData xml:id="d35">
      <inkml:trace xmlns:inkml="http://www.w3.org/2003/InkML" xml:id="stk35" contextRef="#ctx0" brushRef="#br0">18960 6889 0,'0'67'58,"0"-1"-52,0 1 2,0-1 1,0 1-3,0-1 2,0-22-1,0 23 1,0-45 2,0 0-4,0 0 2,0 0 9</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8332">
    <iact:property name="dataType"/>
    <iact:actionData xml:id="d0">
      <inkml:trace xmlns:inkml="http://www.w3.org/2003/InkML" xml:id="stk0" contextRef="#ctx0" brushRef="#br0">14774 2969 0,'22'-23'30,"89"-21"-12,-22 22-11,21 0 0,1 22 0,44-22 1,-66 22 1,44 0 0,-67 0-2,0 0 0,-43 0 2,21 0-2,-22 0 2</inkml:trace>
    </iact:actionData>
  </iact:action>
  <iact:action type="add" startTime="8812">
    <iact:property name="dataType"/>
    <iact:actionData xml:id="d1">
      <inkml:trace xmlns:inkml="http://www.w3.org/2003/InkML" xml:id="stk1" contextRef="#ctx0" brushRef="#br0">15239 2946 0,'22'0'60,"111"0"-54,22 0 0,22 0-1,1 0 4,-23 0-1,-22 0 2,22 0-4</inkml:trace>
    </iact:actionData>
  </iact:action>
  <iact:action type="add" startTime="33620">
    <iact:property name="dataType"/>
    <iact:actionData xml:id="d2">
      <inkml:trace xmlns:inkml="http://www.w3.org/2003/InkML" xml:id="stk2" contextRef="#ctx0" brushRef="#br0">4519 5826 0,'66'0'30,"23"-22"-20,88-45-3,45 23 2,21-22-2,45-1 1,-22 23 0,44 0 0,-111 21-2,-21 1 3,-112 0-1,-44 22 0</inkml:trace>
    </iact:actionData>
  </iact:action>
  <iact:action type="add" startTime="34002">
    <iact:property name="dataType"/>
    <iact:actionData xml:id="d3">
      <inkml:trace xmlns:inkml="http://www.w3.org/2003/InkML" xml:id="stk3" contextRef="#ctx0" brushRef="#br0">4829 6092 0,'0'0'3,"111"-22"5,-1 0-4,45-1 5,67 1-2,-1 0 2,45-22-1,-22 22 7,0-1-10,43-21-1,-21-22 6,-22 44-4,0-1 4,-67 1-4,-22 0 1,-67 0 2</inkml:trace>
    </iact:actionData>
  </iact:action>
  <iact:action type="add" startTime="50629">
    <iact:property name="dataType"/>
    <iact:actionData xml:id="d4">
      <inkml:trace xmlns:inkml="http://www.w3.org/2003/InkML" xml:id="stk4" contextRef="#ctx0" brushRef="#br0">9082 7864 0,'0'0'3,"44"0"2,45 0 1,-1-22 4,45 0-3,0-1 0,-22 23 1,-23 0 0,1 0-1,-23 0 1,1 0-1,-23 0 2,-22 0 10</inkml:trace>
    </iact:actionData>
  </iact:action>
  <iact:action type="add" startTime="50986">
    <iact:property name="dataType"/>
    <iact:actionData xml:id="d5">
      <inkml:trace xmlns:inkml="http://www.w3.org/2003/InkML" xml:id="stk5" contextRef="#ctx0" brushRef="#br0">9613 7975 0,'155'0'79,"89"22"-71,22-22 3,-89 0-5</inkml:trace>
    </iact:actionData>
  </iact:action>
  <iact:action type="add" startTime="53122">
    <iact:property name="dataType"/>
    <iact:actionData xml:id="d6">
      <inkml:trace xmlns:inkml="http://www.w3.org/2003/InkML" xml:id="stk6" contextRef="#ctx0" brushRef="#br0">9569 6845 0,'22'0'107,"0"0"-26,0 0-66,-22-22-5,23 22-5,-23-22 6,0 0-5,22 22 4,-22-23-4,22 1 5,-22 0 2,0 0 3,0 0 9,0 0-12,0-1-5,0 1 15,0 0-3,0 0-8,0 0-2,0 0 7,0-23-7,-22 45-7,22-22 11,0 0-12,-22 0 8,-1 22-2,23-22-2,-22 0 13,22-1-3,-22 23-9,22-22 1,-44 0 0,44 0-3,-22 22 7,22-22-5,-23 22 1,1 0-2,0-22 1,22 0 17,-22 22-16,0 0 2,0-23 13,0 23 85,-23 0-84,23 0 1,0 0 8,0 0-6,0 0-19,22 23 10,-22-23-5,22 22 3,-23-22 9,23 22 1,-22-22-13,22 22 8,-22-22-15,22 22 8,0 0-7,0 0 10,0 1 0,0 21-1,0-22-1,0 0 15,0 0 9,0-44 427,0 0-455,0 0-4,0 0 0,0 0 15,0-1 19,0 1 0,0 0-32,0 0-2,0 0 3,0 0-4,0-23 0,0 23 4,0 0 6,0 0-9</inkml:trace>
    </iact:actionData>
  </iact:action>
  <iact:action type="add" startTime="56051">
    <iact:property name="dataType"/>
    <iact:actionData xml:id="d7">
      <inkml:trace xmlns:inkml="http://www.w3.org/2003/InkML" xml:id="stk7" contextRef="#ctx0" brushRef="#br0">9768 7000 0,'0'22'258,"22"0"-242,1 0 0,-1 1 13,-22-1-11,22-22-9,0 22 7,0-22-11,-22 22 6,0 0-3,22-22-1,0 22-1,-22 1 11,23-1-9,-23 0 0,22 0 9,0 0-10,-22 0 0,0 0 2,0 23 7,22-23 0,-22 22-1,0-22 1,0 23-8,0-23 0,0 0-1,0 22 3,0-22-2,0 23 8,0-23-5,0 22 1,0-22 8,0 0-8,0 1-2,0-1-4,0 0 29,0-66 207,0 21-223,0 1-2,0 0-9,0 0 0,0 0-1,22 22 0,-22-22 2,0 0 13,22-1 4,-22-21-7,23 0 6,-23 22-2,22 22-15,0-23 0,0 1 14,0 0 4,-22 0 0,22 22 12,0 0 10,-22-22-34</inkml:trace>
    </iact:actionData>
  </iact:action>
  <iact:action type="add" startTime="64468">
    <iact:property name="dataType"/>
    <iact:actionData xml:id="d8">
      <inkml:trace xmlns:inkml="http://www.w3.org/2003/InkML" xml:id="stk8" contextRef="#ctx0" brushRef="#br0">12714 6579 0,'44'0'34,"45"0"-27,-22 44-1,65 45 3,-65-22 0,-1-23-3,-21 0 1,-23-22 2,0 0 0,0-22-3,22 0 52,1 0-50,43-44-2,-43 0 5,43-67 0,23 0-5,22 1-2,0 21 8,0 0-8,-1 1 8,68 21-8,-23-21 8,0 43 0,-44 23-6,-22 0-4,-45 0 7,-21 0-1,-23 22-1</inkml:trace>
    </iact:actionData>
  </iact:action>
  <iact:action type="add" startTime="66243">
    <iact:property name="dataType"/>
    <iact:actionData xml:id="d9">
      <inkml:trace xmlns:inkml="http://www.w3.org/2003/InkML" xml:id="stk9" contextRef="#ctx0" brushRef="#br0">19182 7421 0,'44'-22'73,"67"0"-65,-23 22-2,45-23 3,0 1-2,-22 22 1,-45-22 1,-21 22-2</inkml:trace>
    </iact:actionData>
  </iact:action>
  <iact:action type="add" startTime="66669">
    <iact:property name="dataType"/>
    <iact:actionData xml:id="d10">
      <inkml:trace xmlns:inkml="http://www.w3.org/2003/InkML" xml:id="stk10" contextRef="#ctx0" brushRef="#br0">18827 7399 0,'45'0'40,"-23"0"-34,22 0 1,45 0 1,-1 0-1,45-22 1,0-1 1,0 23-2,22-22 1,22 0 1,-22 0-2,-88 0 1,-1 22 1</inkml:trace>
    </iact:actionData>
  </iact:action>
  <iact:action type="add" startTime="68332">
    <iact:property name="dataType"/>
    <iact:actionData xml:id="d11">
      <inkml:trace xmlns:inkml="http://www.w3.org/2003/InkML" xml:id="stk11" contextRef="#ctx0" brushRef="#br0">24298 7332 0,'23'0'65,"65"0"-57,45 0-2,-22 0 2,22 0 2,-45 0-5,-21 0 3,-23 0 1</inkml:trace>
    </iact:actionData>
  </iact:action>
  <iact:action type="add" startTime="68762">
    <iact:property name="dataType"/>
    <iact:actionData xml:id="d12">
      <inkml:trace xmlns:inkml="http://www.w3.org/2003/InkML" xml:id="stk12" contextRef="#ctx0" brushRef="#br0">24476 7665 0,'132'-45'65,"68"1"-55,-23 0-2,45-23-2</inkml:trace>
    </iact:actionData>
  </iact:action>
  <iact:action type="add" startTime="71212">
    <iact:property name="dataType"/>
    <iact:actionData xml:id="d13">
      <inkml:trace xmlns:inkml="http://www.w3.org/2003/InkML" xml:id="stk13" contextRef="#ctx0" brushRef="#br0">25871 9171 0,'44'0'41,"67"0"-33,66 0 0,23 0 1,43-22-5,-88 22 4,22-45-1,-21 45 4,-90-22-5</inkml:trace>
    </iact:actionData>
  </iact:action>
  <iact:action type="add" startTime="71524">
    <iact:property name="dataType"/>
    <iact:actionData xml:id="d14">
      <inkml:trace xmlns:inkml="http://www.w3.org/2003/InkML" xml:id="stk14" contextRef="#ctx0" brushRef="#br0">25982 9326 0,'22'0'66,"155"-22"-61,155-23 5,133-21-5</inkml:trace>
    </iact:actionData>
  </iact:action>
  <iact:action type="add" startTime="78099">
    <iact:property name="dataType"/>
    <iact:actionData xml:id="d15">
      <inkml:trace xmlns:inkml="http://www.w3.org/2003/InkML" xml:id="stk15" contextRef="#ctx0" brushRef="#br0">12825 12604 0,'22'0'34,"45"0"-21,-23-22-7,44 0 1,67 0 13,-110 22-19,21-22 4,-44 22 6,0 0-1,1 0 13</inkml:trace>
    </iact:actionData>
  </iact:action>
  <iact:action type="add" startTime="79628">
    <iact:property name="dataType"/>
    <iact:actionData xml:id="d16">
      <inkml:trace xmlns:inkml="http://www.w3.org/2003/InkML" xml:id="stk16" contextRef="#ctx0" brushRef="#br0">18384 12427 0,'133'-22'79,"-44"22"-69,22-22 1,-23 22-5,1-22-2,-45 22 8,-22-23 0,0 23-11</inkml:trace>
    </iact:actionData>
  </iact:action>
  <iact:action type="add" startTime="79996">
    <iact:property name="dataType"/>
    <iact:actionData xml:id="d17">
      <inkml:trace xmlns:inkml="http://www.w3.org/2003/InkML" xml:id="stk17" contextRef="#ctx0" brushRef="#br0">18318 12693 0,'44'0'42,"45"-22"-37,44 22 3,-45-22-1,1 22 1,0 0 2,66 0-5,-45 0 4</inkml:trace>
    </iact:actionData>
  </iact:action>
  <iact:action type="add" startTime="80500">
    <iact:property name="dataType"/>
    <iact:actionData xml:id="d18">
      <inkml:trace xmlns:inkml="http://www.w3.org/2003/InkML" xml:id="stk18" contextRef="#ctx0" brushRef="#br0">21264 12516 0,'22'0'46,"111"0"-40,88 0 0,1 0-2,22 0 8,21 0-8,-43 0 8,-67 0-8,-66 0 6,-45 0-4</inkml:trace>
    </iact:actionData>
  </iact:action>
  <iact:action type="add" startTime="80811">
    <iact:property name="dataType"/>
    <iact:actionData xml:id="d19">
      <inkml:trace xmlns:inkml="http://www.w3.org/2003/InkML" xml:id="stk19" contextRef="#ctx0" brushRef="#br0">21884 12781 0,'89'0'63,"-23"0"-55,45 0 0</inkml:trace>
    </iact:actionData>
  </iact:action>
  <iact:action type="add" startTime="81676">
    <iact:property name="dataType"/>
    <iact:actionData xml:id="d20">
      <inkml:trace xmlns:inkml="http://www.w3.org/2003/InkML" xml:id="stk20" contextRef="#ctx0" brushRef="#br0">27399 12471 0,'67'0'8,"21"0"-2,45 0 3,111 0-2,88-22 2,0-44 0,89 66-2,-44-22 2,-45-1-3,-44-21 3,-111 22-3,-44 0 2,-89 0 2,-21 22-2</inkml:trace>
    </iact:actionData>
  </iact:action>
  <iact:action type="add" startTime="82085">
    <iact:property name="dataType"/>
    <iact:actionData xml:id="d21">
      <inkml:trace xmlns:inkml="http://www.w3.org/2003/InkML" xml:id="stk21" contextRef="#ctx0" brushRef="#br0">28330 12604 0,'0'0'1,"88"0"36,89 0-28,45 0-3,44 0 4,22 0-4,-23 0 2,1 0 1,-44 0-1</inkml:trace>
    </iact:actionData>
  </iact:action>
  <iact:action type="add" startTime="95556">
    <iact:property name="dataType"/>
    <iact:actionData xml:id="d22">
      <inkml:trace xmlns:inkml="http://www.w3.org/2003/InkML" xml:id="stk22" contextRef="#ctx0" brushRef="#br0">30456 14022 0,'22'0'26,"45"0"-22,43 0 5,45 0 0,89 0-3,-23 0 2,23 0 0,0 0 0,-111 0-1,22 0 3,-111 0-1,-22 0-3</inkml:trace>
    </iact:actionData>
  </iact:action>
  <iact:action type="add" startTime="95892">
    <iact:property name="dataType"/>
    <iact:actionData xml:id="d23">
      <inkml:trace xmlns:inkml="http://www.w3.org/2003/InkML" xml:id="stk23" contextRef="#ctx0" brushRef="#br0">30744 14133 0,'66'0'30,"23"0"-21,44 0-3,0 0 4,66 0-3,-66 22 1,88-22 0</inkml:trace>
    </iact:actionData>
  </iact:action>
  <iact:action type="add" startTime="100274">
    <iact:property name="dataType"/>
    <iact:actionData xml:id="d24">
      <inkml:trace xmlns:inkml="http://www.w3.org/2003/InkML" xml:id="stk24" contextRef="#ctx0" brushRef="#br0">32095 14952 0,'66'-22'64,"23"22"-57,22 0 5,88 0-4,1 0-1,-23 0 0,-22 0-1,-67 0 2,-21 0 1,-23 0 1</inkml:trace>
    </iact:actionData>
  </iact:action>
  <iact:action type="add" startTime="100677">
    <iact:property name="dataType"/>
    <iact:actionData xml:id="d25">
      <inkml:trace xmlns:inkml="http://www.w3.org/2003/InkML" xml:id="stk25" contextRef="#ctx0" brushRef="#br0">32472 15019 0,'22'22'65,"66"-22"-58,90 22 0,-23 0 0,66-22-1,-22 0 6,45 0-8,-67 0 5</inkml:trace>
    </iact:actionData>
  </iact:action>
  <iact:action type="add" startTime="109828">
    <iact:property name="dataType"/>
    <iact:actionData xml:id="d26">
      <inkml:trace xmlns:inkml="http://www.w3.org/2003/InkML" xml:id="stk26" contextRef="#ctx0" brushRef="#br0">18562 16968 0,'22'-22'17,"89"22"-7,44-22-5,22 22 3,0 0-3,-22 0 5,-44 0-3,-23 0 4,-43 0-3,-23 0 0</inkml:trace>
    </iact:actionData>
  </iact:action>
  <iact:action type="add" startTime="110140">
    <iact:property name="dataType"/>
    <iact:actionData xml:id="d27">
      <inkml:trace xmlns:inkml="http://www.w3.org/2003/InkML" xml:id="stk27" contextRef="#ctx0" brushRef="#br0">18960 17190 0,'45'0'46,"43"0"-38,89 0 0,1 0 3,65 0 0,-21 0-6,21 0 1</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3764">
    <iact:property name="dataType"/>
    <iact:actionData xml:id="d0">
      <inkml:trace xmlns:inkml="http://www.w3.org/2003/InkML" xml:id="stk0" contextRef="#ctx0" brushRef="#br0">3433 8240 0,'0'-44'163,"0"0"-158,-22-45 5,-22 67-3,0-44-1,22 44 2,-45-23 3,45 1-6,-22 22 5,-23-23-3,45 45 2,-22 0-3,22 0 2,0 0 0,-1 0 8,1 0-5,-22 0-4,0 0 2,-23 0-3,-21 0 5,43 45-6,1-45 6,22 22-4,22 0-2,-22-22 6,22 22 0,0 0 5,0 45-11,0-45 6,0 0-7,0 22 5,22 23-1,0-45-1,22 22 1,-44-22 0,22-22 8,-44-22 106,-22-22-112,22 0-9,0 22 9,22-23-1,-22 23 1,-1-22-2,23 22-2,-22-23 2,22 23 2,0 0-4,0-22 2,-22 22-1,22-1 0,-22-21 1,22 22 0,0 0 0,0 0 0,-22 0 0</inkml:trace>
    </iact:actionData>
  </iact:action>
  <iact:action type="add" startTime="5733">
    <iact:property name="dataType"/>
    <iact:actionData xml:id="d1">
      <inkml:trace xmlns:inkml="http://www.w3.org/2003/InkML" xml:id="stk1" contextRef="#ctx0" brushRef="#br0">3744 8130 0,'22'0'111,"44"22"-92,-44-22-13,0 44 1,1-44 2,21 44-1,-22-21-2,22-1 3,-44 0 5,23 0-10,-1 0 1,0-22 6,-22 22-6,22 1 4,-22-1-1,22-22-1,-22 44 2,0-22-2,0 0 0,0 0 3,0 1-3,0-1 1,0 0 1,0 0-1,0 0 0,0 0 0,0 1 0,0-1 0,0 0 2,0 0-4,0 0 27,22-22 137,0 0-163,23-44 0,21-23 3,-22 23-3,-21 22-1,21 0 2,0-23-1,-22 23 2,-22 0-1,23 0 0,-23 0 91</inkml:trace>
    </iact:actionData>
  </iact:action>
  <iact:action type="add" startTime="7299">
    <iact:property name="dataType"/>
    <iact:actionData xml:id="d2">
      <inkml:trace xmlns:inkml="http://www.w3.org/2003/InkML" xml:id="stk2" contextRef="#ctx0" brushRef="#br0">3345 9038 0,'111'0'50,"44"0"-44,22 0 2,22 0 1,-88 0 1,0 0-5,-67 0 5,-22 0-3</inkml:trace>
    </iact:actionData>
  </iact:action>
  <iact:action type="add" startTime="7606">
    <iact:property name="dataType"/>
    <iact:actionData xml:id="d3">
      <inkml:trace xmlns:inkml="http://www.w3.org/2003/InkML" xml:id="stk3" contextRef="#ctx0" brushRef="#br0">2813 9237 0,'22'0'34,"67"0"-30,66 0 9,-22-22-10,44 22 10,-22 0-8,0 0 4,0 0-1,23 0-3</inkml:trace>
    </iact:actionData>
  </iact:action>
  <iact:action type="add" startTime="9277">
    <iact:property name="dataType"/>
    <iact:actionData xml:id="d4">
      <inkml:trace xmlns:inkml="http://www.w3.org/2003/InkML" xml:id="stk4" contextRef="#ctx0" brushRef="#br0">19736 1972 0,'66'0'50,"111"0"-42,89 0 0,111 0 0,-23 0 0,133 0 0,-66 0-3,-133 0 2,-22 0 6,-111 0-7,-89 0 0,-44 0 2</inkml:trace>
    </iact:actionData>
  </iact:action>
  <iact:action type="add" startTime="9607">
    <iact:property name="dataType"/>
    <iact:actionData xml:id="d5">
      <inkml:trace xmlns:inkml="http://www.w3.org/2003/InkML" xml:id="stk5" contextRef="#ctx0" brushRef="#br0">20577 2304 0,'67'0'60,"43"0"-51,134 0-1,88 0 1,67 0-1,133 0-1</inkml:trace>
    </iact:actionData>
  </iact:action>
  <iact:action type="add" startTime="19742">
    <iact:property name="dataType"/>
    <iact:actionData xml:id="d6">
      <inkml:trace xmlns:inkml="http://www.w3.org/2003/InkML" xml:id="stk6" contextRef="#ctx0" brushRef="#br0">7022 3766 0,'0'-22'33,"22"22"-19,0 0-4,22 0-4,1 44 1,-1-22 1,0 23-1,-22-45 3,1 22-1,-1-22-3,0 22 10,0-22 8,0 0-15,22-22-2,45-45 0,0-21 2,44-1 3,-45 45-6,1-23 2,21-21-2,-65 66 5,21-23-6,23 1 7,-67 44-8,0 0 3,-22-22 2,22 22 6</inkml:trace>
    </iact:actionData>
  </iact:action>
  <iact:action type="add" startTime="23501">
    <iact:property name="dataType"/>
    <iact:actionData xml:id="d7">
      <inkml:trace xmlns:inkml="http://www.w3.org/2003/InkML" xml:id="stk7" contextRef="#ctx0" brushRef="#br0">14265 5095 0,'0'0'1,"133"-22"4,66 0 3,22 0 2,-21-1-4,-1-21 2,23 22 1,-67 22-1,-23-22 0,-65 22 0,-45 0-1,0 0 1</inkml:trace>
    </iact:actionData>
  </iact:action>
  <iact:action type="add" startTime="23831">
    <iact:property name="dataType"/>
    <iact:actionData xml:id="d8">
      <inkml:trace xmlns:inkml="http://www.w3.org/2003/InkML" xml:id="stk8" contextRef="#ctx0" brushRef="#br0">14907 5272 0,'0'-22'37,"44"0"-28,45-22-3,66-1 2,0 1 0,89 22 1</inkml:trace>
    </iact:actionData>
  </iact:action>
  <iact:action type="add" startTime="25741">
    <iact:property name="dataType"/>
    <iact:actionData xml:id="d9">
      <inkml:trace xmlns:inkml="http://www.w3.org/2003/InkML" xml:id="stk9" contextRef="#ctx0" brushRef="#br0">27842 5494 0,'45'0'23,"65"0"-12,90-22-2,65-1-1,46-21-2,43 22 3,23 0-5,88-45 8,-155 67-9,-67-22 6,-88-22 0,-66 44-2,-45 0 2,-44-22-2</inkml:trace>
    </iact:actionData>
  </iact:action>
  <iact:action type="add" startTime="26075">
    <iact:property name="dataType"/>
    <iact:actionData xml:id="d10">
      <inkml:trace xmlns:inkml="http://www.w3.org/2003/InkML" xml:id="stk10" contextRef="#ctx0" brushRef="#br0">29016 5582 0,'45'0'65,"110"0"-53,110 0-5,68-66 1,87 66-3,311 0 4,-155-89-2</inkml:trace>
    </iact:actionData>
  </iact:action>
  <iact:action type="add" startTime="29871">
    <iact:property name="dataType"/>
    <iact:actionData xml:id="d11">
      <inkml:trace xmlns:inkml="http://www.w3.org/2003/InkML" xml:id="stk11" contextRef="#ctx0" brushRef="#br0">9724 7443 0,'-22'0'79,"22"22"-72,-22 0 1,0 0 1,22 23-3,-23-1 1,23 23 3,0-23-3,0 22 2,0-44-2,0 23 0,0-23 1,0 0 0,0 0 17,23-22 40,-1 0-49,0 0-5,0 0-6,0-22 2</inkml:trace>
    </iact:actionData>
  </iact:action>
  <iact:action type="add" startTime="30411">
    <iact:property name="dataType"/>
    <iact:actionData xml:id="d12">
      <inkml:trace xmlns:inkml="http://www.w3.org/2003/InkML" xml:id="stk12" contextRef="#ctx0" brushRef="#br0">9835 7665 0,'0'44'66,"0"-22"-60,0 0 2,0 22 0,0-21 9,0-1 14</inkml:trace>
    </iact:actionData>
  </iact:action>
  <iact:action type="add" startTime="31019">
    <iact:property name="dataType"/>
    <iact:actionData xml:id="d13">
      <inkml:trace xmlns:inkml="http://www.w3.org/2003/InkML" xml:id="stk13" contextRef="#ctx0" brushRef="#br0">10123 7642 0,'0'23'64,"0"21"-55,0-22-3,22-22 119,0 0-117,-22-22 0,22 22 4,0 0 37,-22 44-33,0 23-8,0-45-1,0 0 2,0 22-2,0-22 146,0 1-146,22-23 2,1 22-3,-23 0 4,22-22 5,-22 22 18,0 0-17,0 0-1,-22 0-4,-1 1 4,-43-23-4,44 0 12,-22 0 22</inkml:trace>
    </iact:actionData>
  </iact:action>
  <iact:action type="add" startTime="31999">
    <iact:property name="dataType"/>
    <iact:actionData xml:id="d14">
      <inkml:trace xmlns:inkml="http://www.w3.org/2003/InkML" xml:id="stk14" contextRef="#ctx0" brushRef="#br0">10278 7908 0,'22'0'24,"0"0"-17,44 0 3,45 0-6,66 0 5,45 0-2,-89 0 1,0 0 0,-89 0-1,-22 0 1,0 0 9</inkml:trace>
    </iact:actionData>
  </iact:action>
  <iact:action type="add" startTime="32358">
    <iact:property name="dataType"/>
    <iact:actionData xml:id="d15">
      <inkml:trace xmlns:inkml="http://www.w3.org/2003/InkML" xml:id="stk15" contextRef="#ctx0" brushRef="#br0">11208 7775 0,'0'0'1,"-44"22"5,22 23 8,-1-1-6,1 0 1,22-21-2,0-1 1,0 22 0,0-22 1,22 22 2,1-21-2,-1-23-4,22 22 3,-22-22 2,22 0 0,1 0-6,-23 0 2,22 0 3,0-45-3,1 1 3,-1 0 0,0 0-2,-44-23 2</inkml:trace>
    </iact:actionData>
  </iact:action>
  <iact:action type="add" startTime="32644">
    <iact:property name="dataType"/>
    <iact:actionData xml:id="d16">
      <inkml:trace xmlns:inkml="http://www.w3.org/2003/InkML" xml:id="stk16" contextRef="#ctx0" brushRef="#br0">11496 7687 0,'0'0'1,"-67"0"6,45 0 4,-22 44-6,0 0 8,-1-22-6,45 1 0,-22-23 0,0 22-1</inkml:trace>
    </iact:actionData>
  </iact:action>
  <iact:action type="add" startTime="33011">
    <iact:property name="dataType"/>
    <iact:actionData xml:id="d17">
      <inkml:trace xmlns:inkml="http://www.w3.org/2003/InkML" xml:id="stk17" contextRef="#ctx0" brushRef="#br0">11629 7620 0,'0'22'48,"0"67"-39,0-23 5,0 1-12,0 22 8,0-45-2,22-22 0,0 22 1,-22-22 14</inkml:trace>
    </iact:actionData>
  </iact:action>
  <iact:action type="add" startTime="33326">
    <iact:property name="dataType"/>
    <iact:actionData xml:id="d18">
      <inkml:trace xmlns:inkml="http://www.w3.org/2003/InkML" xml:id="stk18" contextRef="#ctx0" brushRef="#br0">11695 7930 0,'0'-22'49,"45"22"-34,-45-22-8,22 22-1,0 0 2,0 0 0,0 0 17,22-22-2,-21 22-14,-1 0-1,-22-22 1,22 0-3,0-1 19</inkml:trace>
    </iact:actionData>
  </iact:action>
  <iact:action type="add" startTime="33644">
    <iact:property name="dataType"/>
    <iact:actionData xml:id="d19">
      <inkml:trace xmlns:inkml="http://www.w3.org/2003/InkML" xml:id="stk19" contextRef="#ctx0" brushRef="#br0">12028 7598 0,'-23'44'56,"23"67"-46,0-22-2,-22-1-2,0-21 2,22-1 2,-22-21-5,22-1 5,0 0-4,0-22 4,0 0 6,-22-22-7</inkml:trace>
    </iact:actionData>
  </iact:action>
  <iact:action type="add" startTime="34590">
    <iact:property name="dataType"/>
    <iact:actionData xml:id="d20">
      <inkml:trace xmlns:inkml="http://www.w3.org/2003/InkML" xml:id="stk20" contextRef="#ctx0" brushRef="#br0">9901 7665 0,'22'22'41,"0"0"-29,-22 22 5,0-22-1,0 0-5,0 1-6,0-1 11</inkml:trace>
    </iact:actionData>
  </iact:action>
  <iact:action type="add" startTime="35045">
    <iact:property name="dataType"/>
    <iact:actionData xml:id="d21">
      <inkml:trace xmlns:inkml="http://www.w3.org/2003/InkML" xml:id="stk21" contextRef="#ctx0" brushRef="#br0">9746 8484 0,'22'-22'9,"-22"44"6,0 45-7,0-23-2,0 22 5,0-21-3,0-23 0,0 0-1,22-111 73,23-66-70,-1 45-3,0 21 0,-22 22 0,1 45 5,-1 22-9,-22-22 38,22 22-25,22 22-7,-22 45-1,1-23 1,21 23-1,-44-1-1,22 0-1,0 1 4,-22-23-2,22 1-2,-22-1 10,0-22 0,-22 0 49,0-22-57</inkml:trace>
    </iact:actionData>
  </iact:action>
  <iact:action type="add" startTime="35637">
    <iact:property name="dataType"/>
    <iact:actionData xml:id="d22">
      <inkml:trace xmlns:inkml="http://www.w3.org/2003/InkML" xml:id="stk22" contextRef="#ctx0" brushRef="#br0">9879 8728 0,'0'-22'17,"0"0"-3,66-1-5,45 1-1,-22 0-1,44-22 1,-89 22 1,22-1-1,-43 23-2</inkml:trace>
    </iact:actionData>
  </iact:action>
  <iact:action type="add" startTime="36134">
    <iact:property name="dataType"/>
    <iact:actionData xml:id="d23">
      <inkml:trace xmlns:inkml="http://www.w3.org/2003/InkML" xml:id="stk23" contextRef="#ctx0" brushRef="#br0">11075 8373 0,'22'-22'6,"0"67"29,-22-1-31,0 0 7,0 23 1,0-23-7,0-22 1</inkml:trace>
    </iact:actionData>
  </iact:action>
  <iact:action type="add" startTime="36422">
    <iact:property name="dataType"/>
    <iact:actionData xml:id="d24">
      <inkml:trace xmlns:inkml="http://www.w3.org/2003/InkML" xml:id="stk24" contextRef="#ctx0" brushRef="#br0">11119 8373 0,'0'-22'41,"0"0"-36,45 22 4,-1 0-1,0 0-1,-22 0 92,-22 22-87,-22 23-7,0-1 2,0-22 2,22 0-3,44-22 147,-22 0-130,-22 44-14,0-21-2,23-1 2,-23 22-2,0-22 9,0 0 0,0 1 0,0-1-12,-23-22 4,-21 0 0,22 0 1,-22 0 0,22 0-2,-1 0 2,1 0 6,0 0 45,0 0-55</inkml:trace>
    </iact:actionData>
  </iact:action>
  <iact:action type="add" startTime="41021">
    <iact:property name="dataType"/>
    <iact:actionData xml:id="d25">
      <inkml:trace xmlns:inkml="http://www.w3.org/2003/InkML" xml:id="stk25" contextRef="#ctx0" brushRef="#br0">9813 7642 0,'22'-22'30,"0"22"-12,-22 22-6,0 1-9,0-1 8,0 22-3,22-22 0,-22 0-4,0 0 31,22 1 38,-22-1-48,0 22-16,0-22 2,0 23 8,0-23 1,0 0-7,0 0 22,0-44 74,22-45-104,-22 45 3,0 0 0,0-22 2,22 44-4,-22-22 1,0-1 2,0 1 40,23 0-30,-1 22 11,0 0-21,0 0 8,0 0-1,0 0 59,1-22-65,-23 0-1,0 0-2,22-23 2,-22 23-4,0 0 1,0 0 3,0 0 3,0 0-7,0 66 115,0 22-112,0 45 0,0-44 0,0-23-1,0 0 2,0 1-2,0-23 1,0 0 0,22 22 16</inkml:trace>
    </iact:actionData>
  </iact:action>
  <iact:action type="add" startTime="43086">
    <iact:property name="dataType"/>
    <iact:actionData xml:id="d26">
      <inkml:trace xmlns:inkml="http://www.w3.org/2003/InkML" xml:id="stk26" contextRef="#ctx0" brushRef="#br0">11961 7443 0,'0'0'2,"-66"0"3,43-22 2,1 22 2,0 0-3,0 0 10,0-22-8,0 22 1,-45 0-2,23-22 2,0 22 7,22 0-1,-1 0 1,1 0 2,0 0-9,0 0-4,0 0 4,-23 22 2,1 0-4,0 44 0,22-21 1,-23-23 3,23 22-6,-22 0 4,22-21-3,0-1 1,0 0 3,-1 0-4,1-22 3,0 22 0,22 0-3,-22 0 2,22 1 1,-22-1-2,22 22 2,-22-22 2,22 0-6,-23 23 4,1-23-3,22 0 3,0 0-1,0 22 0,0 1 7,0-23-6,0 0 1,0 22-3,0 23 1,0-23-1,0 23 1,0-1 1,45-22-1,-23 1-2,44 43 1,-44-43 2,23-1 0,-1 0-2,0 23 2,1-45-2,-1 22 1,-22-44 4,44 22-8,-21 22 9,-23-44-10,0 0 6,0 23-1,0-23 2,1 0-3,21 0 10,-22 0-12,44 0 13,-21 0-11,-1 0 2,22 0-1,1-45-3,-1 1 4,1-22-2,-1-1 5,23-21-7,-67 43 3,0 1 1,0 0 2,-22-1-7,0 23 4,22-22 0,-22 0 9,0 21-9,0-21 2,23 22-1,-23 0-3,0-23 2,22 1 0,-22 22 1,0 0-1,0-22-3,0-1 3,0 1 8,0 0-4,0 22-3,-22-23 5,22 1-1,-23 44-3,1-22 1,22 0-5,-22-23 5,0 23-7,0-22 8,0 22-6,0 0 4,-1-23-8,-21 1 15,22 22-1,0 0-1,-22-23-5,44 23-4,-45 22 2,-43-44 0,43 22 0,23 22 0,-89-45 1</inkml:trace>
    </iact:actionData>
  </iact:action>
  <iact:action type="add" startTime="45028">
    <iact:property name="dataType"/>
    <iact:actionData xml:id="d27">
      <inkml:trace xmlns:inkml="http://www.w3.org/2003/InkML" xml:id="stk27" contextRef="#ctx0" brushRef="#br0">10322 7421 0,'22'0'97,"22"0"-89,45 0 0,44 0 1,0 0-2,44 0-1,-22 0 3,-22 0-1,-44 0-1,-23 0 2,-22 0-2,-22 0 1,1 0 0</inkml:trace>
    </iact:actionData>
  </iact:action>
  <iact:action type="add" startTime="45551">
    <iact:property name="dataType"/>
    <iact:actionData xml:id="d28">
      <inkml:trace xmlns:inkml="http://www.w3.org/2003/InkML" xml:id="stk28" contextRef="#ctx0" brushRef="#br0">11186 7199 0,'66'45'97,"-21"-1"-93,-1-22 6,0 22 1,0-21-9,1-1 9,-23 0 2,0-22 4,-22 44 154,-22 23-166,-22-45 3,-1 22 3,23-22 4,0-22 38,-22 0-36</inkml:trace>
    </iact:actionData>
  </iact:action>
  <iact:action type="add" startTime="46596">
    <iact:property name="dataType"/>
    <iact:actionData xml:id="d29">
      <inkml:trace xmlns:inkml="http://www.w3.org/2003/InkML" xml:id="stk29" contextRef="#ctx0" brushRef="#br0">10544 7288 0,'0'22'91,"-23"45"-86,23-1 5,0-22-5,-22 1 5,22-1-4,-22 0 4,22-22-4,0 1 3,0-1 8</inkml:trace>
    </iact:actionData>
  </iact:action>
  <iact:action type="add" startTime="49765">
    <iact:property name="dataType"/>
    <iact:actionData xml:id="d30">
      <inkml:trace xmlns:inkml="http://www.w3.org/2003/InkML" xml:id="stk30" contextRef="#ctx0" brushRef="#br0">10699 7975 0,'0'44'63,"0"22"-56,0 45 4,0-22-6,0 44 7,44 22-8,0-67 6,23 45-3,88 22 1,-45-44 0,1 22 0,22-67 0,-111-66 0,22 0-1,-21 23 2,21-23-2,-22 0 2,22 0-2,-21 0 2,65-45 2,-44-21-5,45-1 1,22-43 2,-67 21 2,0 0-8,1 1 10,-1-1-7,-44 45 5,0 0-8,22-1 11,-22 23 7</inkml:trace>
    </iact:actionData>
  </iact:action>
  <iact:action type="add" startTime="50391">
    <iact:property name="dataType"/>
    <iact:actionData xml:id="d31">
      <inkml:trace xmlns:inkml="http://www.w3.org/2003/InkML" xml:id="stk31" contextRef="#ctx0" brushRef="#br0">11850 8617 0,'0'22'39,"22"-22"-15,23-44-16,-23-23-2,44-21 3,23-23-2,-67 67 0,0 22 2,-22-1-3,22 23 52,45 0-41,-45 23-7,22 43-1,1 23-2,-1-45 3,-22 0-3,0 1-2,0-23 1,1 0 14</inkml:trace>
    </iact:actionData>
  </iact:action>
  <iact:action type="add" startTime="51470">
    <iact:property name="dataType"/>
    <iact:actionData xml:id="d32">
      <inkml:trace xmlns:inkml="http://www.w3.org/2003/InkML" xml:id="stk32" contextRef="#ctx0" brushRef="#br0">11740 8085 0,'0'0'2,"88"67"4,-44-23 1,1 0 0,-45-21 0,44 43 1,-44 1 0,22-1 1,-22 23-2,0 21 2,0-43-2,0-1 2,-22-21 1,-22 21-1,-23-22-2,-43 1 3,-45-1-5,-67-22 5,23 0-4,-23-22 2,1 0-1,44 0-1,21 0 4,68 0-3,21 0 1,23 0 2,22 0-3,0 0 68,0 0-67,-23 0-3,45 22 3,-22-22-1</inkml:trace>
    </iact:actionData>
  </iact:action>
  <iact:action type="add" startTime="52014">
    <iact:property name="dataType"/>
    <iact:actionData xml:id="d33">
      <inkml:trace xmlns:inkml="http://www.w3.org/2003/InkML" xml:id="stk33" contextRef="#ctx0" brushRef="#br0">10034 8927 0,'0'-22'14,"0"44"26,-22 22-29,0-21 5,-23-1 0,45 0 63,0 22-64,45 1-8,66 43 1,-67-44 0,22 1 1,-66-23-3,45 0 4,-45 0-4,22-22 8,-22 22-10,22-22 14,-22 22-12,0 23 1</inkml:trace>
    </iact:actionData>
  </iact:action>
  <iact:action type="add" startTime="52757">
    <iact:property name="dataType"/>
    <iact:actionData xml:id="d34">
      <inkml:trace xmlns:inkml="http://www.w3.org/2003/InkML" xml:id="stk34" contextRef="#ctx0" brushRef="#br0">8572 9658 0,'0'22'46,"0"23"-38,0-23-1,0 44 2,0-44 3,0-44 97</inkml:trace>
    </iact:actionData>
  </iact:action>
  <iact:action type="add" startTime="53015">
    <iact:property name="dataType"/>
    <iact:actionData xml:id="d35">
      <inkml:trace xmlns:inkml="http://www.w3.org/2003/InkML" xml:id="stk35" contextRef="#ctx0" brushRef="#br0">8550 9680 0,'22'0'22,"0"0"-7,45 0-7,-23 45 1,-22-23-2,23 0 2,-23 22-3,0-44 3,-22 22 2,22 1-3,0-23 0,0 0 67,-22-23-70,0-43 4,22-1-4,23 1 2</inkml:trace>
    </iact:actionData>
  </iact:action>
  <iact:action type="add" startTime="53300">
    <iact:property name="dataType"/>
    <iact:actionData xml:id="d36">
      <inkml:trace xmlns:inkml="http://www.w3.org/2003/InkML" xml:id="stk36" contextRef="#ctx0" brushRef="#br0">8971 9437 0,'0'44'66,"0"22"-61,0-21 4,0-1 2,0 0 0,0-22-6,0 1 3</inkml:trace>
    </iact:actionData>
  </iact:action>
  <iact:action type="add" startTime="53614">
    <iact:property name="dataType"/>
    <iact:actionData xml:id="d37">
      <inkml:trace xmlns:inkml="http://www.w3.org/2003/InkML" xml:id="stk37" contextRef="#ctx0" brushRef="#br0">9104 9658 0,'0'22'66,"0"0"-62,22 23 5,0-1 1,0-22 3,23-22 62,-45-22-67,0-22-1,22-1 2,-22 1-2,22 22 5,-22 0-10,44 22 81,-44 66-77,22 1 2,0-1 1,1 23-4,-23-67 5,22 0-5,0 0 5</inkml:trace>
    </iact:actionData>
  </iact:action>
  <iact:action type="add" startTime="54501">
    <iact:property name="dataType"/>
    <iact:actionData xml:id="d38">
      <inkml:trace xmlns:inkml="http://www.w3.org/2003/InkML" xml:id="stk38" contextRef="#ctx0" brushRef="#br0">9835 8063 0,'0'-22'58,"0"0"-53,0 0 4,0 0-3,0-45 4,-22 45-4,-23-22 6,-21 44-8,22-22 4,-67-1 3,22 23-4,-44 0 3,23 0-6,-23 0 8,22 45-7,22 21 6,-21 23-2,87-67-1,-21 44 0,22 1 0,0-1-5,22-44 7,-22 23-4,22-23 3,-23 22 10</inkml:trace>
    </iact:actionData>
  </iact:action>
  <iact:action type="add" startTime="55012">
    <iact:property name="dataType"/>
    <iact:actionData xml:id="d39">
      <inkml:trace xmlns:inkml="http://www.w3.org/2003/InkML" xml:id="stk39" contextRef="#ctx0" brushRef="#br0">8550 7908 0,'0'22'49,"0"67"-43,0-23 3,0 1 0,0-1-4,0 1 4,0-45-1,0 0 6,0 0-9,0 0 12,22-22 31,-22 23-43</inkml:trace>
    </iact:actionData>
  </iact:action>
  <iact:action type="add" startTime="57655">
    <iact:property name="dataType"/>
    <iact:actionData xml:id="d40">
      <inkml:trace xmlns:inkml="http://www.w3.org/2003/InkML" xml:id="stk40" contextRef="#ctx0" brushRef="#br0">9281 7421 0,'-22'0'19,"22"44"-10,0-22-1,-22 45 4,22-45 1,0 0 6,22-22-3,22 0 48,-44-22-58,44-22 2,-21-1 1,-1 1-4,-22 22 4,22 0-1,-22 0 5,0-1 88,0 1-76,0 0-17,-44-22 0,21-45 1,1 67-6,0-44 7,22-1-5,0 45 5,0 0-2,0 0 4,0 0 3,0-23-7,44 1 7,1 44-2</inkml:trace>
    </iact:actionData>
  </iact:action>
  <iact:action type="add" startTime="58470">
    <iact:property name="dataType"/>
    <iact:actionData xml:id="d41">
      <inkml:trace xmlns:inkml="http://www.w3.org/2003/InkML" xml:id="stk41" contextRef="#ctx0" brushRef="#br0">9325 7421 0,'0'22'49,"67"-22"-40,66 0-3,22 0 1,0 0-1,-89 0 4,-44 0-2</inkml:trace>
    </iact:actionData>
  </iact:action>
  <iact:action type="add" startTime="58805">
    <iact:property name="dataType"/>
    <iact:actionData xml:id="d42">
      <inkml:trace xmlns:inkml="http://www.w3.org/2003/InkML" xml:id="stk42" contextRef="#ctx0" brushRef="#br0">9835 7288 0,'-22'0'31,"22"22"-24,0 67 9,0-23-12,0 23 7,-23-23-7,1 45 3,22-67 2,-22 1 0,22-23-3,0 0 3,0 0 23,-22 0-26</inkml:trace>
    </iact:actionData>
  </iact:action>
  <iact:action type="add" startTime="59719">
    <iact:property name="dataType"/>
    <iact:actionData xml:id="d43">
      <inkml:trace xmlns:inkml="http://www.w3.org/2003/InkML" xml:id="stk43" contextRef="#ctx0" brushRef="#br0">12581 8905 0,'-44'0'20,"22"0"-11,0 0-2,-45 22 2,45-22-1,0 22-2,0 0 3,22 1-1,0-1 16,0 0 61,44-22-65,-22-44-8,23-1-4,-1 1-4,-22-22 6,0 43-3,-22 1-1,22 22 2,-22-22 16,0-22 68,-22 44-84,22-44-1,-22-1-1,0 1 1,22-23 2,0 45-2,0 0 2,0 0 1,0-22-3,0-1 10,22 1-10,0 44 0,0-22 5</inkml:trace>
    </iact:actionData>
  </iact:action>
  <iact:action type="add" startTime="60477">
    <iact:property name="dataType"/>
    <iact:actionData xml:id="d44">
      <inkml:trace xmlns:inkml="http://www.w3.org/2003/InkML" xml:id="stk44" contextRef="#ctx0" brushRef="#br0">12559 9082 0,'22'0'5,"0"0"12,1 0-9,-1-22 12,0 22-11,0-22-1,22 22-1,1 0 2,21-22-3,1 22 4,-23-22-4,0 22 0</inkml:trace>
    </iact:actionData>
  </iact:action>
  <iact:action type="add" startTime="67157">
    <iact:property name="dataType"/>
    <iact:actionData xml:id="d45">
      <inkml:trace xmlns:inkml="http://www.w3.org/2003/InkML" xml:id="stk45" contextRef="#ctx0" brushRef="#br0">19625 6070 0,'-22'0'50,"0"0"-40,-23 22-4,1 44-2,22-44 5,0 23-1,22-1-1,-23 0 3,23 1-2,0-1 0,0-22-2,0 0 2,0 0 11,0 1-2,23-1-9,-1-22 0,0 0-2,22 22 4,23-22-2,-1 0-2,-22 0 3,23 0-3,-45 0 0,0 0 3,0 0 0,-22-22-1,22 0-1,-22-1 2,23 1-2,-23-22 2</inkml:trace>
    </iact:actionData>
  </iact:action>
  <iact:action type="add" startTime="67662">
    <iact:property name="dataType"/>
    <iact:actionData xml:id="d46">
      <inkml:trace xmlns:inkml="http://www.w3.org/2003/InkML" xml:id="stk46" contextRef="#ctx0" brushRef="#br0">19891 6180 0,'0'23'50,"0"43"-42,0-22 1,0 1-5,0 21 3,0-44 2,0 0-1,0 1 8,0-1 10</inkml:trace>
    </iact:actionData>
  </iact:action>
  <iact:action type="add" startTime="67964">
    <iact:property name="dataType"/>
    <iact:actionData xml:id="d47">
      <inkml:trace xmlns:inkml="http://www.w3.org/2003/InkML" xml:id="stk47" contextRef="#ctx0" brushRef="#br0">19913 6446 0,'0'0'0,"44"-22"20,23 22-13,-23 0 3,0-22-5,-22 22 6,0 0-7,1 0 13,-1-22 47,-22 0-49,0-23-8</inkml:trace>
    </iact:actionData>
  </iact:action>
  <iact:action type="add" startTime="68220">
    <iact:property name="dataType"/>
    <iact:actionData xml:id="d48">
      <inkml:trace xmlns:inkml="http://www.w3.org/2003/InkML" xml:id="stk48" contextRef="#ctx0" brushRef="#br0">20201 6003 0,'0'67'51,"0"-1"-45,0 23 2,0-23 2,0 1-4,0-1 0,0-22 2,0-21 8,0-46 68,22-87-67,-22 87-12,22 1 5,0 0-5,0 22 3,0 22 67,-22 45-66,0-23-2,0 23 1,0-23-3,0 0 6,-22-22-1,22 0-5,-22-22 0,44 0 119,0 0-114,23 23-4,-45-1 34,0 0-19,0 22-10,0-22 5,0 1-10,0-1 2,0 0 0,-22 22 0,-67 0 1,23-44-4,21 0 3,-21 23 0,-1-23 0,23 0 0,22 0 0,0 0 1,0 0 30,-23 0-27,45-23-8,0 1 8,0-22-8,0 22 8,0 0-7</inkml:trace>
    </iact:actionData>
  </iact:action>
  <iact:action type="add" startTime="69445">
    <iact:property name="dataType"/>
    <iact:actionData xml:id="d49">
      <inkml:trace xmlns:inkml="http://www.w3.org/2003/InkML" xml:id="stk49" contextRef="#ctx0" brushRef="#br0">20422 6136 0,'22'-22'6,"1"22"3,-1 0 1,22 0-3,-22 0 1,22 0 1,1 0-2,-1-22 7,-22 22 2,0 0-9,0-22 2,1 22 23</inkml:trace>
    </iact:actionData>
  </iact:action>
  <iact:action type="add" startTime="69822">
    <iact:property name="dataType"/>
    <iact:actionData xml:id="d50">
      <inkml:trace xmlns:inkml="http://www.w3.org/2003/InkML" xml:id="stk50" contextRef="#ctx0" brushRef="#br0">20754 5981 0,'-44'22'89,"44"23"-84,0-23 1,-22 22 2,22 0 2,0 1-2,0-23 7,-22 0 76</inkml:trace>
    </iact:actionData>
  </iact:action>
  <iact:action type="add" startTime="70248">
    <iact:property name="dataType"/>
    <iact:actionData xml:id="d51">
      <inkml:trace xmlns:inkml="http://www.w3.org/2003/InkML" xml:id="stk51" contextRef="#ctx0" brushRef="#br0">20599 5804 0,'-88'22'6,"176"-44"-6,-265 110 20,133-65-15,44-1 2,-22 0-1,22 22 10,0 1-7,0 21 1,0 0-3,0 1-2,44-23 6,-22 0-4,0-21 0,1-1 8,21 0 10,-22-22-17,22 22 8,23-22-9,-1 0 5,-22 0-3,23 0-3,-45 0 2,0 0 1,45-22-4,-45 0 2,22-23 5,0 23-5,-21-22 2,-23 0-3,22 22 5,-22-23-6,0 1 6,0 0-6,0-1 1,0 23 2,-22 0 2,-23-22-4,1-1 3,22 45-2,-23-22 2,-43 22 2,-1 0-5,-21 0 3,21 0 0,0 0-5,-21 0 5,21 0-2,45 22 3,22-22-3</inkml:trace>
    </iact:actionData>
  </iact:action>
  <iact:action type="add" startTime="71919">
    <iact:property name="dataType"/>
    <iact:actionData xml:id="d52">
      <inkml:trace xmlns:inkml="http://www.w3.org/2003/InkML" xml:id="stk52" contextRef="#ctx0" brushRef="#br0">24697 6114 0,'0'0'2,"-44"22"17,22 22-3,22-21-8,-23-1 1,23 22-3,0-22 3,0 22 7,0-21 1,0-1-11,0 0 2,23-22 1,-1 0 2,0 0-5,0 0 12,0 0-1,0 0-4,1 0-2,-23-22 1,22-23-4,0 1-1,-22 0 1,0 0 0,0-1 0,0 1 1,0 22-1,0-22 12,-44 44 11,21 0-25,1 0 2,-22 0-2,0 0 5,21 22-5,1 0 1</inkml:trace>
    </iact:actionData>
  </iact:action>
  <iact:action type="add" startTime="72629">
    <iact:property name="dataType"/>
    <iact:actionData xml:id="d53">
      <inkml:trace xmlns:inkml="http://www.w3.org/2003/InkML" xml:id="stk53" contextRef="#ctx0" brushRef="#br0">25029 6048 0,'0'22'42,"0"44"-36,0-22 6,0 23-9,0-1 5,0 1-1,0-23 1,0 0 0</inkml:trace>
    </iact:actionData>
  </iact:action>
  <iact:action type="add" startTime="72916">
    <iact:property name="dataType"/>
    <iact:actionData xml:id="d54">
      <inkml:trace xmlns:inkml="http://www.w3.org/2003/InkML" xml:id="stk54" contextRef="#ctx0" brushRef="#br0">25029 6402 0,'0'-22'64,"22"0"-57,45 22 2,-23-23-2,1 23 2,-45-22 7,22 22-9,-22-22 58</inkml:trace>
    </iact:actionData>
  </iact:action>
  <iact:action type="add" startTime="73219">
    <iact:property name="dataType"/>
    <iact:actionData xml:id="d55">
      <inkml:trace xmlns:inkml="http://www.w3.org/2003/InkML" xml:id="stk55" contextRef="#ctx0" brushRef="#br0">25251 6180 0,'0'23'61,"0"21"-58,0 0 8,0 45 0,0-45-6,0 23 0,0-45 6,0 0-2,0 22-4,0-22 50</inkml:trace>
    </iact:actionData>
  </iact:action>
  <iact:action type="add" startTime="73764">
    <iact:property name="dataType"/>
    <iact:actionData xml:id="d56">
      <inkml:trace xmlns:inkml="http://www.w3.org/2003/InkML" xml:id="stk56" contextRef="#ctx0" brushRef="#br0">24055 6291 0,'0'-22'27,"22"0"-19,44 0-3,1 0 7,-1-45-5,23 23 2,-45 0 3,-22 44 0,0-23-5,-22 1-3,23 0 14,-23 0-8,0 0 22,0 0 25,-23 22-51,1 0 0,-44 0 3,44 0-3,-45 0 4,23 0-2,0 0-2,-1 0 4,1 22-4,0 0 4,-23 0 0,23 0 4,22 0 1,0 1 8,22 21-6,0-22-6,0 22 4,0-22-10,0 1 5,0-1-4,0 0 3,0 0-2,22-22 2,0 22-2,0-22 12,45 22-13,-45-22 1,22 0 5,-22 0-4,22 0 0,-21 0-2,-1 0 4,0 0-3,0 0 17,0 0-10,0-22-5,-22-22 0,23 22 1,-1-23-7,0 1 6,0 22 5,0 0-12,-22 0 9,0 0-4,22 22-1,-22-23 10,0 1 10,0 0-11,0 0-8,0-22 0,-44-1 2</inkml:trace>
    </iact:actionData>
  </iact:action>
  <iact:action type="add" startTime="77732">
    <iact:property name="dataType"/>
    <iact:actionData xml:id="d57">
      <inkml:trace xmlns:inkml="http://www.w3.org/2003/InkML" xml:id="stk57" contextRef="#ctx0" brushRef="#br0">24874 10212 0,'0'-22'8,"0"0"0,22-1 2,45 1-4,21 0 2,-21 0 1,22 0-3,21 0 2,1 0 5,-22-23-7,-45 23 7,-22 22-11,0 0 4</inkml:trace>
    </iact:actionData>
  </iact:action>
  <iact:action type="add" startTime="78064">
    <iact:property name="dataType"/>
    <iact:actionData xml:id="d58">
      <inkml:trace xmlns:inkml="http://www.w3.org/2003/InkML" xml:id="stk58" contextRef="#ctx0" brushRef="#br0">25074 10433 0,'0'0'3,"44"-66"1,22 22 6,23-67-4,66 22 2,66 23-3,67-45 3</inkml:trace>
    </iact:actionData>
  </iact:action>
  <iact:action type="add" startTime="99270">
    <iact:property name="dataType"/>
    <iact:actionData xml:id="d59">
      <inkml:trace xmlns:inkml="http://www.w3.org/2003/InkML" xml:id="stk59" contextRef="#ctx0" brushRef="#br0">28263 10699 0,'-22'0'25,"0"0"-17,-22 0-2,21 0 2,-21 0 0,22 45 1,0 21-3,22-22 2,0 23-1,0-23 1,0-22 0,22 23 0,0-45 4,-22 22-4,44-22 5,-21 0 8,21 0-6,-22 0-9,22 0 4,1 0-5,-1-45 2,22 23 0,1-22 2</inkml:trace>
    </iact:actionData>
  </iact:action>
  <iact:action type="add" startTime="99710">
    <iact:property name="dataType"/>
    <iact:actionData xml:id="d60">
      <inkml:trace xmlns:inkml="http://www.w3.org/2003/InkML" xml:id="stk60" contextRef="#ctx0" brushRef="#br0">28817 10832 0,'0'-44'119,"111"0"-111,-23-1 4,23 1-5,0-22 2,-45 43-2,-22 1 3,-21 0-8</inkml:trace>
    </iact:actionData>
  </iact:action>
  <iact:action type="add" startTime="100693">
    <iact:property name="dataType"/>
    <iact:actionData xml:id="d61">
      <inkml:trace xmlns:inkml="http://www.w3.org/2003/InkML" xml:id="stk61" contextRef="#ctx0" brushRef="#br0">29858 10145 0,'0'-22'6,"-22"44"21,22 1-19,-45 21 0,23 22-3,22-21 2,0-1 2,0 0 0,0 1-2,0-1 2,0-22-2,0 0 51,45-22-41,21 0-9,23-44-2,-1-23 2</inkml:trace>
    </iact:actionData>
  </iact:action>
  <iact:action type="add" startTime="101357">
    <iact:property name="dataType"/>
    <iact:actionData xml:id="d62">
      <inkml:trace xmlns:inkml="http://www.w3.org/2003/InkML" xml:id="stk62" contextRef="#ctx0" brushRef="#br0">28020 10500 0,'0'-22'10,"44"-23"10,0 45-11,0-44-1,23 0-1,-23 0 3,23 21-4,-1-21 4,-44 22 6</inkml:trace>
    </iact:actionData>
  </iact:action>
  <iact:action type="add" startTime="101677">
    <iact:property name="dataType"/>
    <iact:actionData xml:id="d63">
      <inkml:trace xmlns:inkml="http://www.w3.org/2003/InkML" xml:id="stk63" contextRef="#ctx0" brushRef="#br0">28307 10168 0,'0'44'55,"0"22"-43,0 1-4,0-1-2,0-21-1,0-1 6,0-22-1,0 22-4,-22-21 40,0-46-32,0-65-4</inkml:trace>
    </iact:actionData>
  </iact:action>
  <iact:action type="add" startTime="102144">
    <iact:property name="dataType"/>
    <iact:actionData xml:id="d64">
      <inkml:trace xmlns:inkml="http://www.w3.org/2003/InkML" xml:id="stk64" contextRef="#ctx0" brushRef="#br0">27997 10101 0,'0'67'6,"0"-134"-6,0 244 18,0-132-11,0-1-2,0 0 15,0-22-15,23 1 3,-1-1-2,0 0 2,0 0 2,0 0-1,22 0 5,-21-22 2,-1 0-8,22 0 0,0-66 0,23 22 3,-45-23-6,22-21 7,-22 43-8</inkml:trace>
    </iact:actionData>
  </iact:action>
  <iact:action type="add" startTime="102429">
    <iact:property name="dataType"/>
    <iact:actionData xml:id="d65">
      <inkml:trace xmlns:inkml="http://www.w3.org/2003/InkML" xml:id="stk65" contextRef="#ctx0" brushRef="#br0">28330 10013 0,'0'0'5,"-111"0"0,-44 0 1,22 0 1,44 22 2,45 0-3,0 0 5</inkml:trace>
    </iact:actionData>
  </iact:action>
  <iact:action type="add" startTime="102814">
    <iact:property name="dataType"/>
    <iact:actionData xml:id="d66">
      <inkml:trace xmlns:inkml="http://www.w3.org/2003/InkML" xml:id="stk66" contextRef="#ctx0" brushRef="#br0">29769 9880 0,'22'0'80,"-22"-45"-73,23 45 0,-1-44 0,-22 22 2,0 0-1,0 0 4,0-23-9,0 23 7,0 0 22,0 0-26,-22 22 3,-45 0 2,-21 0-3,21 0 0,1 0-4,-1 0 8,45 44-5,-22-22 2,44 23-4,-22-1 5,22-22-3,0 22 2,0 1-1,0-1 0,0 0-3,0-22 6,44 23-2,-22-23 14,0-22-9,0 0-7,67 0 3,-23 0 2,1 0-10,-1-44 9,-21-1-5,-1 1 2,-22-22 2,0 43-5,0-21 5,-22 0-4,0 22 11,0-1-9,0 1-2,0 0 3,0 0 0,0 0-2,-44 22 1,-22-22 0,-23 22 0,23 0 0,-1 0 0,1 0 4</inkml:trace>
    </iact:actionData>
  </iact:action>
  <iact:action type="add" startTime="104196">
    <iact:property name="dataType"/>
    <iact:actionData xml:id="d67">
      <inkml:trace xmlns:inkml="http://www.w3.org/2003/InkML" xml:id="stk67" contextRef="#ctx0" brushRef="#br0">30057 10190 0,'22'0'33,"45"-22"-27,88-23 3,-22 1-2,22-22 2,-44 21-1,-1-21 0,-21-1 3,-45 45-6</inkml:trace>
    </iact:actionData>
  </iact:action>
  <iact:action type="add" startTime="104558">
    <iact:property name="dataType"/>
    <iact:actionData xml:id="d68">
      <inkml:trace xmlns:inkml="http://www.w3.org/2003/InkML" xml:id="stk68" contextRef="#ctx0" brushRef="#br0">30965 9769 0,'-22'22'16,"22"22"-5,0 1-6,0-23 4,0 0-3,0 0 2,0 0 1,0 0 0,22 1 7,1-23-9,-1 0 2,0 0 8,0 0-10,0 0 0,0 0-1,-22-23 2</inkml:trace>
    </iact:actionData>
  </iact:action>
  <iact:action type="add" startTime="104822">
    <iact:property name="dataType"/>
    <iact:actionData xml:id="d69">
      <inkml:trace xmlns:inkml="http://www.w3.org/2003/InkML" xml:id="stk69" contextRef="#ctx0" brushRef="#br0">30921 9658 0,'0'0'2,"-66"0"1,43 0 6,-21 0 17</inkml:trace>
    </iact:actionData>
  </iact:action>
  <iact:action type="add" startTime="105068">
    <iact:property name="dataType"/>
    <iact:actionData xml:id="d70">
      <inkml:trace xmlns:inkml="http://www.w3.org/2003/InkML" xml:id="stk70" contextRef="#ctx0" brushRef="#br0">31408 9459 0,'0'44'35,"23"23"-29,-23-23 3,0 44-4,0-21 7,0 22-7,0-45 2,0 0 0,0-22 3</inkml:trace>
    </iact:actionData>
  </iact:action>
  <iact:action type="add" startTime="105328">
    <iact:property name="dataType"/>
    <iact:actionData xml:id="d71">
      <inkml:trace xmlns:inkml="http://www.w3.org/2003/InkML" xml:id="stk71" contextRef="#ctx0" brushRef="#br0">31586 9658 0,'0'0'8,"22"0"-8,0 0 20,-22-22-5,22 22-7,0-22 0,0 0 9,-22 0-9,0-1-1,0-43 1,0 44 0,0 0 1,0-1-1,0 90 75,-22 88-78,0 0 7,0 22-8,0 23 5,0-23-1,-1 0 1,1-22-2,-22 22-1,0-44 3</inkml:trace>
    </iact:actionData>
  </iact:action>
  <iact:action type="add" startTime="115933">
    <iact:property name="dataType"/>
    <iact:actionData xml:id="d72">
      <inkml:trace xmlns:inkml="http://www.w3.org/2003/InkML" xml:id="stk72" contextRef="#ctx0" brushRef="#br0">17986 15905 0,'22'-22'35,"67"-1"-30,43 1 4,23 0-5,67 0 6,-67 0-1,-44 0-3,-67 0 4,22 22-1</inkml:trace>
    </iact:actionData>
  </iact:action>
  <iact:action type="add" startTime="116270">
    <iact:property name="dataType"/>
    <iact:actionData xml:id="d73">
      <inkml:trace xmlns:inkml="http://www.w3.org/2003/InkML" xml:id="stk73" contextRef="#ctx0" brushRef="#br0">18097 16038 0,'0'0'1,"66"-45"6,67-21-1,22-1 2,44 23-1,1 0 1,-23 0 3,22 44-4,-66-23-1,-22 1 5,-45 22-6,-21 0 4,-23-22-1</inkml:trace>
    </iact:actionData>
  </iact:action>
  <iact:action type="add" startTime="133022">
    <iact:property name="dataType"/>
    <iact:actionData xml:id="d74">
      <inkml:trace xmlns:inkml="http://www.w3.org/2003/InkML" xml:id="stk74" contextRef="#ctx0" brushRef="#br0">22416 16813 0,'22'0'10,"0"0"-2,22 0-4,45 0 5,66-22-1,44-22-1,23 21 0,-1-21 2,-44 22-2,-22 0 2,-66 0-1,-22 22 0,-23 0-1</inkml:trace>
    </iact:actionData>
  </iact:action>
  <iact:action type="add" startTime="133390">
    <iact:property name="dataType"/>
    <iact:actionData xml:id="d75">
      <inkml:trace xmlns:inkml="http://www.w3.org/2003/InkML" xml:id="stk75" contextRef="#ctx0" brushRef="#br0">23124 16747 0,'67'0'73,"44"0"-68,88 0 3,45 0 1,-45 0-1,-22 0-2,-66 0 6,0 0-8,-45 0 5</inkml:trace>
    </iact:actionData>
  </iact:action>
  <iact:action type="add" startTime="134500">
    <iact:property name="dataType"/>
    <iact:actionData xml:id="d76">
      <inkml:trace xmlns:inkml="http://www.w3.org/2003/InkML" xml:id="stk76" contextRef="#ctx0" brushRef="#br0">28662 16813 0,'0'-22'52,"22"0"-45,89 22-2,44-22 2,44-23 1,-22 23 5,45 0-5,-67 0 0,-44 0-4,-45-1 6,-22 23-4</inkml:trace>
    </iact:actionData>
  </iact:action>
  <iact:action type="add" startTime="134877">
    <iact:property name="dataType"/>
    <iact:actionData xml:id="d77">
      <inkml:trace xmlns:inkml="http://www.w3.org/2003/InkML" xml:id="stk77" contextRef="#ctx0" brushRef="#br0">28728 16968 0,'22'0'25,"45"0"-20,21 0 4,45 0-2,45-22 2,21 0 1,0-45-4,-22 45 3,-66 22 2,-44-22-7,-1 22 3,-66-22 1</inkml:trace>
    </iact:actionData>
  </iact:action>
  <iact:action type="add" startTime="138357">
    <iact:property name="dataType"/>
    <iact:actionData xml:id="d78">
      <inkml:trace xmlns:inkml="http://www.w3.org/2003/InkML" xml:id="stk78" contextRef="#ctx0" brushRef="#br0">25738 17566 0,'44'-22'39,"1"22"-27,21-22-8,23 0 6,-23 22-1,1 0-4,-23-22 6,0 22-3</inkml:trace>
    </iact:actionData>
  </iact:action>
  <iact:action type="add" startTime="138668">
    <iact:property name="dataType"/>
    <iact:actionData xml:id="d79">
      <inkml:trace xmlns:inkml="http://www.w3.org/2003/InkML" xml:id="stk79" contextRef="#ctx0" brushRef="#br0">25893 17633 0,'67'0'74,"-1"-23"-65,23 1-1,-1 0 5,23 0-5,-45 22-8</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2280">
    <iact:property name="dataType"/>
    <iact:actionData xml:id="d0">
      <inkml:trace xmlns:inkml="http://www.w3.org/2003/InkML" xml:id="stk0" contextRef="#ctx0" brushRef="#br0">26868 2326 0,'22'-22'69,"133"0"-67,44 0 3,1 0 3,43-1 1,1-21-1,-23 22-1,1-22 3,-23 21 0,-44 1-5,-22 0 2,-66 22 4,-1-22-6,-44 22 3</inkml:trace>
    </iact:actionData>
  </iact:action>
  <iact:action type="add" startTime="2662">
    <iact:property name="dataType"/>
    <iact:actionData xml:id="d1">
      <inkml:trace xmlns:inkml="http://www.w3.org/2003/InkML" xml:id="stk1" contextRef="#ctx0" brushRef="#br0">27732 2415 0,'44'0'66,"67"0"-60,44 0 4,110 0-5,23 0 6,111 0-6,-89 0 6,-22 0-6,0 0 2</inkml:trace>
    </iact:actionData>
  </iact:action>
  <iact:action type="add" startTime="9958">
    <iact:property name="dataType"/>
    <iact:actionData xml:id="d2">
      <inkml:trace xmlns:inkml="http://www.w3.org/2003/InkML" xml:id="stk2" contextRef="#ctx0" brushRef="#br0">10654 5915 0,'22'0'40,"45"-23"-33,88 1 0,44 0 1,89-22 0,22 22 0,0 22 0,-44 0 2,-89 0-3,-22 0 1,-110-22 0</inkml:trace>
    </iact:actionData>
  </iact:action>
  <iact:action type="add" startTime="10319">
    <iact:property name="dataType"/>
    <iact:actionData xml:id="d3">
      <inkml:trace xmlns:inkml="http://www.w3.org/2003/InkML" xml:id="stk3" contextRef="#ctx0" brushRef="#br0">10699 5915 0,'66'0'56,"200"0"-50,22 0 2,66 0 2,-44 0-5,-110 0 8,-45 0-8,-67 0 6,-43 0-7</inkml:trace>
    </iact:actionData>
  </iact:action>
  <iact:action type="add" startTime="14295">
    <iact:property name="dataType"/>
    <iact:actionData xml:id="d4">
      <inkml:trace xmlns:inkml="http://www.w3.org/2003/InkML" xml:id="stk4" contextRef="#ctx0" brushRef="#br0">23567 5560 0,'222'0'46,"132"0"-36,-44 0-4,1 0 2,-46 0 0,-132 0 1,0 0-2,-111 0 0</inkml:trace>
    </iact:actionData>
  </iact:action>
  <iact:action type="add" startTime="14615">
    <iact:property name="dataType"/>
    <iact:actionData xml:id="d5">
      <inkml:trace xmlns:inkml="http://www.w3.org/2003/InkML" xml:id="stk5" contextRef="#ctx0" brushRef="#br0">23346 5737 0,'89'0'62,"132"0"-50,67 0-5,177 0 3,244 0-5,-89 0 0,22 0 4</inkml:trace>
    </iact:actionData>
  </iact:action>
  <iact:action type="add" startTime="17902">
    <iact:property name="dataType"/>
    <iact:actionData xml:id="d6">
      <inkml:trace xmlns:inkml="http://www.w3.org/2003/InkML" xml:id="stk6" contextRef="#ctx0" brushRef="#br0">8816 9414 0,'0'23'58,"66"-1"-53,-21 22 8,-1 0-11,22 1 6,-21-1 1,-23-22-2,22 0 1,-22 0 11,0-22 20,1 0-32,21 0 1,44-44-1,23-44 2,-89 21-2,67-22 2,0-21 0,-23 65-2,0-21 4,45 0-6,-89 43 3,23 1 4,-23 0 1</inkml:trace>
    </iact:actionData>
  </iact:action>
  <iact:action type="add" startTime="23286">
    <iact:property name="dataType"/>
    <iact:actionData xml:id="d7">
      <inkml:trace xmlns:inkml="http://www.w3.org/2003/InkML" xml:id="stk7" contextRef="#ctx0" brushRef="#br0">25893 8263 0,'44'0'64,"1"0"-55,-1 22 0,0 0-4,1 0 2,-1 0 1,-22 0 0,22 1 0,-21-23 17,-1 0 27,0 0-48,44 0 3,-44 0 5,89-45-2,-44 1-5,21 0 6,-21-1-5,-23 23 4,22-44-3,-21 44 0,-45-1 0,22 23 1,-22-22-3</inkml:trace>
    </iact:actionData>
  </iact:action>
  <iact:action type="add" startTime="27990">
    <iact:property name="dataType"/>
    <iact:actionData xml:id="d8">
      <inkml:trace xmlns:inkml="http://www.w3.org/2003/InkML" xml:id="stk8" contextRef="#ctx0" brushRef="#br0">21042 9326 0,'67'-22'71,"-1"-23"-60,67 23-1,44-22-6,-22 0 2,23 44 3,-1-45-2,-44 45 2,-23 0-1,-43-22-1,-23 22 2,1 0-1</inkml:trace>
    </iact:actionData>
  </iact:action>
  <iact:action type="add" startTime="28616">
    <iact:property name="dataType"/>
    <iact:actionData xml:id="d9">
      <inkml:trace xmlns:inkml="http://www.w3.org/2003/InkML" xml:id="stk9" contextRef="#ctx0" brushRef="#br0">21685 9348 0,'0'0'4,"22"0"53,22 0-49,67-22 2,44-22-2,0 21 3,-44 1-5,0 0 3,-45 22-2,-22 0 1,1 0-3,-23 0 11,0 0-9</inkml:trace>
    </iact:actionData>
  </iact:action>
  <iact:action type="add" startTime="43749">
    <iact:property name="dataType"/>
    <iact:actionData xml:id="d10">
      <inkml:trace xmlns:inkml="http://www.w3.org/2003/InkML" xml:id="stk10" contextRef="#ctx0" brushRef="#br0">20865 14111 0,'0'-23'51,"22"1"-44,89-22-1,0 44 5,66-22-1,22-23-8,23 23 7,-45 0 3,-22 0-1,-66 0-5,-67 22-4,22 0 8</inkml:trace>
    </iact:actionData>
  </iact:action>
  <iact:action type="add" startTime="44142">
    <iact:property name="dataType"/>
    <iact:actionData xml:id="d11">
      <inkml:trace xmlns:inkml="http://www.w3.org/2003/InkML" xml:id="stk11" contextRef="#ctx0" brushRef="#br0">21131 14177 0,'89'0'63,"66"0"-55,-22 0 2,66 0 1,-22 0-8,22 0 8,1 0-6</inkml:trace>
    </iact:actionData>
  </iact:action>
  <iact:action type="add" startTime="51814">
    <iact:property name="dataType"/>
    <iact:actionData xml:id="d12">
      <inkml:trace xmlns:inkml="http://www.w3.org/2003/InkML" xml:id="stk12" contextRef="#ctx0" brushRef="#br0">21840 16547 0,'22'0'34,"67"0"-29,43 0 5,46 0-1,43 0-1,45 0 0,-45 0 1,23 0-6,-45-44 5,-44 44 4,-44-22-4,-89 22 0</inkml:trace>
    </iact:actionData>
  </iact:action>
  <iact:action type="add" startTime="52161">
    <iact:property name="dataType"/>
    <iact:actionData xml:id="d13">
      <inkml:trace xmlns:inkml="http://www.w3.org/2003/InkML" xml:id="stk13" contextRef="#ctx0" brushRef="#br0">21707 16791 0,'22'0'6,"0"0"1,45 0 1,-1 0-2,45-22 3,66 22-2,22 0 2,45 0 2,44 0-7,-22 0 7,22-22-5,-45-1 1,23 1 2,-22-22-1</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10700">
    <iact:property name="dataType"/>
    <iact:actionData xml:id="d0">
      <inkml:trace xmlns:inkml="http://www.w3.org/2003/InkML" xml:id="stk0" contextRef="#ctx0" brushRef="#br0">17299 1839 0,'44'-22'20,"23"22"-19,66 0 9,44 0-5,89 0 4,66 0 0,-22 0-2,89 0 2,-23 0-1,-21 0 0,-45 0-2,-89 0 4,-43 0-2,-68-23 0</inkml:trace>
    </iact:actionData>
  </iact:action>
  <iact:action type="add" startTime="11084">
    <iact:property name="dataType"/>
    <iact:actionData xml:id="d1">
      <inkml:trace xmlns:inkml="http://www.w3.org/2003/InkML" xml:id="stk1" contextRef="#ctx0" brushRef="#br0">18916 2082 0,'89'0'53,"88"0"-44,89 0 1,22 0-1,22 0-3,44 0 2,-22 0-1,-66 0 1</inkml:trace>
    </iact:actionData>
  </iact:action>
  <iact:action type="add" startTime="17218">
    <iact:property name="dataType"/>
    <iact:actionData xml:id="d2">
      <inkml:trace xmlns:inkml="http://www.w3.org/2003/InkML" xml:id="stk2" contextRef="#ctx0" brushRef="#br0">24985 3500 0,'44'0'26,"45"0"-20,44-22 1,-45-22 5,90 44-4,65-45 2,1 23-4,0-22 2,-45 44 0,-22 0 1,-44 0-2,-44 0-2,-45 0 3</inkml:trace>
    </iact:actionData>
  </iact:action>
  <iact:action type="add" startTime="17597">
    <iact:property name="dataType"/>
    <iact:actionData xml:id="d3">
      <inkml:trace xmlns:inkml="http://www.w3.org/2003/InkML" xml:id="stk3" contextRef="#ctx0" brushRef="#br0">25472 3567 0,'45'0'61,"87"0"-54,90 0 2,88 0-2,44 0 1,67 0 1</inkml:trace>
    </iact:actionData>
  </iact:action>
  <iact:action type="add" startTime="21724">
    <iact:property name="dataType"/>
    <iact:actionData xml:id="d4">
      <inkml:trace xmlns:inkml="http://www.w3.org/2003/InkML" xml:id="stk4" contextRef="#ctx0" brushRef="#br0">20599 4342 0,'0'0'8,"133"0"-3,0-22-2,67 0 3,43-23 2,-21 45 0,-23 0 0,0 0-1,-44 0 2,-44 0-1,-44 0 0,-23 0-2</inkml:trace>
    </iact:actionData>
  </iact:action>
  <iact:action type="add" startTime="22051">
    <iact:property name="dataType"/>
    <iact:actionData xml:id="d5">
      <inkml:trace xmlns:inkml="http://www.w3.org/2003/InkML" xml:id="stk5" contextRef="#ctx0" brushRef="#br0">20644 4453 0,'88'0'83,"89"0"-79,45 0 7,66 0-4,88 0-1,-65 0 1</inkml:trace>
    </iact:actionData>
  </iact:action>
  <iact:action type="add" startTime="28147">
    <iact:property name="dataType"/>
    <iact:actionData xml:id="d6">
      <inkml:trace xmlns:inkml="http://www.w3.org/2003/InkML" xml:id="stk6" contextRef="#ctx0" brushRef="#br0">9325 8816 0,'111'0'31,"44"-22"-23,0 22 1,22-22 0,1 0-2,-1 0 2,22 0-4,-66 0 5,0-1-3,-67 23 0,-44 0 9,-22-22 1</inkml:trace>
    </iact:actionData>
  </iact:action>
  <iact:action type="add" startTime="28525">
    <iact:property name="dataType"/>
    <iact:actionData xml:id="d7">
      <inkml:trace xmlns:inkml="http://www.w3.org/2003/InkML" xml:id="stk7" contextRef="#ctx0" brushRef="#br0">9680 9060 0,'44'0'54,"67"-22"-44,66 0-2,22 0 1,1-23 0,43 1-7,-88 22 7</inkml:trace>
    </iact:actionData>
  </iact:action>
  <iact:action type="add" startTime="30673">
    <iact:property name="dataType"/>
    <iact:actionData xml:id="d8">
      <inkml:trace xmlns:inkml="http://www.w3.org/2003/InkML" xml:id="stk8" contextRef="#ctx0" brushRef="#br0">17055 7155 0,'23'0'34,"21"0"-26,45 0 0,66 0 0,0 0 0,66 0-2,23 0 3,-67 0-2,0 0 2,-88 0-2,-23-22 2,-44 22-1,0 0 2</inkml:trace>
    </iact:actionData>
  </iact:action>
  <iact:action type="add" startTime="31017">
    <iact:property name="dataType"/>
    <iact:actionData xml:id="d9">
      <inkml:trace xmlns:inkml="http://www.w3.org/2003/InkML" xml:id="stk9" contextRef="#ctx0" brushRef="#br0">17299 7465 0,'-22'22'30,"44"-22"-3,89 0-19,110 0 0,-21 0 0,-1 0 0,23 0 0,-45-22 0,-22-22 0</inkml:trace>
    </iact:actionData>
  </iact:action>
  <iact:action type="add" startTime="32419">
    <iact:property name="dataType"/>
    <iact:actionData xml:id="d10">
      <inkml:trace xmlns:inkml="http://www.w3.org/2003/InkML" xml:id="stk10" contextRef="#ctx0" brushRef="#br0">17831 8617 0,'22'22'82,"22"23"-72,0-23-3,-21 0 2,-1-22-3,0 22 4,0-22 53,22 0-55,67-22-5,22-67 5,0 1 0,44-23 0,-44 44 5,0 23-5,-67 22 0,-21 0 1,-1 0-3</inkml:trace>
    </iact:actionData>
  </iact:action>
  <iact:action type="add" startTime="36201">
    <iact:property name="dataType"/>
    <iact:actionData xml:id="d11">
      <inkml:trace xmlns:inkml="http://www.w3.org/2003/InkML" xml:id="stk11" contextRef="#ctx0" brushRef="#br0">23501 8174 0,'133'-22'73,"0"0"-66,66 0 2,0-1-3,45 1 5,-67 0-4,1 22 1,-90 0 0,-21 0 0,-45 0 0</inkml:trace>
    </iact:actionData>
  </iact:action>
  <iact:action type="add" startTime="36561">
    <iact:property name="dataType"/>
    <iact:actionData xml:id="d12">
      <inkml:trace xmlns:inkml="http://www.w3.org/2003/InkML" xml:id="stk12" contextRef="#ctx0" brushRef="#br0">23324 8263 0,'22'0'68,"155"0"-63,111 0 6,22 0-3,0 0 0,23 0-3</inkml:trace>
    </iact:actionData>
  </iact:action>
  <iact:action type="add" startTime="41281">
    <iact:property name="dataType"/>
    <iact:actionData xml:id="d13">
      <inkml:trace xmlns:inkml="http://www.w3.org/2003/InkML" xml:id="stk13" contextRef="#ctx0" brushRef="#br0">15882 10345 0,'22'0'7,"0"0"2,22 0-1,0 0 0,23 22 0,66-22 4,66 0-4,67 0 0,88 0-3,134 0 6,-68 0-7,1 0 7,-133 0-1,-22 0-4,-111 0 0</inkml:trace>
    </iact:actionData>
  </iact:action>
  <iact:action type="add" startTime="41612">
    <iact:property name="dataType"/>
    <iact:actionData xml:id="d14">
      <inkml:trace xmlns:inkml="http://www.w3.org/2003/InkML" xml:id="stk14" contextRef="#ctx0" brushRef="#br0">16236 10721 0,'44'0'62,"156"0"-53,220 23-3,178-23 3</inkml:trace>
    </iact:actionData>
  </iact:action>
  <iact:action type="add" startTime="50595">
    <iact:property name="dataType"/>
    <iact:actionData xml:id="d15">
      <inkml:trace xmlns:inkml="http://www.w3.org/2003/InkML" xml:id="stk15" contextRef="#ctx0" brushRef="#br0">22172 11807 0,'22'0'42,"0"0"-17,23 0-21,-45 22 8,44-22-9,-44 22 10,22 0-7,0-22 65,0 0-59,45 0-8,44-66 8,21-23-8,1-22 1,22 1 4,0-23 0,-22 44-1,-22 45-1,0-23 2,-67 23 2,0 22-2,1-22 4</inkml:trace>
    </iact:actionData>
  </iact:action>
  <iact:action type="add" startTime="55979">
    <iact:property name="dataType"/>
    <iact:actionData xml:id="d16">
      <inkml:trace xmlns:inkml="http://www.w3.org/2003/InkML" xml:id="stk16" contextRef="#ctx0" brushRef="#br0">14951 13291 0,'67'0'33,"21"-44"-28,67 21 6,45-43-6,-23 22 7,0 22-8,0-1 5,-22 1-1,-22 0-1,-88 22 9</inkml:trace>
    </iact:actionData>
  </iact:action>
  <iact:action type="add" startTime="56324">
    <iact:property name="dataType"/>
    <iact:actionData xml:id="d17">
      <inkml:trace xmlns:inkml="http://www.w3.org/2003/InkML" xml:id="stk17" contextRef="#ctx0" brushRef="#br0">14796 13269 0,'22'0'25,"67"0"-20,44-22 3,0-23 3,-22 45-6,21-22 5,23 0-3,23 0 0</inkml:trace>
    </iact:actionData>
  </iact:action>
  <iact:action type="add" startTime="61828">
    <iact:property name="dataType"/>
    <iact:actionData xml:id="d18">
      <inkml:trace xmlns:inkml="http://www.w3.org/2003/InkML" xml:id="stk18" contextRef="#ctx0" brushRef="#br0">9945 13978 0,'67'0'45,"-1"0"-33,89 0-8,0-23 8,1 23-7,-1-44 6,0 22 0,-67 22-6,1 0 3,-23-22-2,-44 22 0,1 0 12</inkml:trace>
    </iact:actionData>
  </iact:action>
  <iact:action type="add" startTime="62229">
    <iact:property name="dataType"/>
    <iact:actionData xml:id="d19">
      <inkml:trace xmlns:inkml="http://www.w3.org/2003/InkML" xml:id="stk19" contextRef="#ctx0" brushRef="#br0">9702 14000 0,'22'0'37,"44"0"-29,23-45 0,44-21 0,22 22-2,0-1 3,0 1 1,-22 22-3</inkml:trace>
    </iact:actionData>
  </iact:action>
  <iact:action type="add" startTime="65076">
    <iact:property name="dataType"/>
    <iact:actionData xml:id="d20">
      <inkml:trace xmlns:inkml="http://www.w3.org/2003/InkML" xml:id="stk20" contextRef="#ctx0" brushRef="#br0">12271 14886 0,'0'0'2,"67"-22"4,66 22 0,22-22 1,22-1 0,44 23 2,23 0 0,-45 0-2,-44 0 0,-66 0 2,-23 0 0,-44 0-2</inkml:trace>
    </iact:actionData>
  </iact:action>
  <iact:action type="add" startTime="65389">
    <iact:property name="dataType"/>
    <iact:actionData xml:id="d21">
      <inkml:trace xmlns:inkml="http://www.w3.org/2003/InkML" xml:id="stk21" contextRef="#ctx0" brushRef="#br0">12781 15174 0,'88'0'61,"89"0"-52,67-22-2,88-45 3,67 23-3,0-23 0</inkml:trace>
    </iact:actionData>
  </iact:action>
  <iact:action type="add" startTime="75604">
    <iact:property name="dataType"/>
    <iact:actionData xml:id="d22">
      <inkml:trace xmlns:inkml="http://www.w3.org/2003/InkML" xml:id="stk22" contextRef="#ctx0" brushRef="#br0">15505 17478 0,'133'0'38,"-22"0"-28,88 0-2,-22 0-1,-22 0 2,-44 0-3,-45 0 3,-21 0-1</inkml:trace>
    </iact:actionData>
  </iact:action>
  <iact:action type="add" startTime="75931">
    <iact:property name="dataType"/>
    <iact:actionData xml:id="d23">
      <inkml:trace xmlns:inkml="http://www.w3.org/2003/InkML" xml:id="stk23" contextRef="#ctx0" brushRef="#br0">15837 17743 0,'67'0'70,"88"-22"-62,0 0 0,-67 22 3,1-22-1,-45 22-4,1 0 3</inkml:trace>
    </iact:actionData>
  </iact:action>
  <iact:action type="add" startTime="83499">
    <iact:property name="dataType"/>
    <iact:actionData xml:id="d24">
      <inkml:trace xmlns:inkml="http://www.w3.org/2003/InkML" xml:id="stk24" contextRef="#ctx0" brushRef="#br0">14553 18519 0,'132'0'63,"24"0"-53,21 0-3,-22 0 0,-44 0 0,21 0 3,-87 0-5,-23 0 4</inkml:trace>
    </iact:actionData>
  </iact:action>
  <iact:action type="add" startTime="83850">
    <iact:property name="dataType"/>
    <iact:actionData xml:id="d25">
      <inkml:trace xmlns:inkml="http://www.w3.org/2003/InkML" xml:id="stk25" contextRef="#ctx0" brushRef="#br0">14774 18696 0,'67'0'42,"88"0"-37,22 0 4,22 0 0,-44 0-1,22 0-1</inkml:trace>
    </iact:actionData>
  </iact:action>
  <iact:action type="add" startTime="85716">
    <iact:property name="dataType"/>
    <iact:actionData xml:id="d26">
      <inkml:trace xmlns:inkml="http://www.w3.org/2003/InkML" xml:id="stk26" contextRef="#ctx0" brushRef="#br0">15439 16791 0,'0'22'65,"22"0"-56,0 0-5,0-22 5,0 22-3,22 1 3,-21-23 7,-1 0-9,0 0 17,0 22-8,0-22 0,22 0-7,23 0-2,-1 0 1,45 0 1,-22 0-2,21 0 2,1-22 2,-44-1-3,-1 1 1,-44 22-2,0-22-3,1 22 5,-1-44 3,0 44-5,-22-22 0,22 22 1,0-45-3,-22 23 7,0 0-5,22 0 11,-22 0-5</inkml:trace>
    </iact:actionData>
  </iact:action>
  <iact:action type="add" startTime="90379">
    <iact:property name="dataType"/>
    <iact:actionData xml:id="d27">
      <inkml:trace xmlns:inkml="http://www.w3.org/2003/InkML" xml:id="stk27" contextRef="#ctx0" brushRef="#br0">26934 18585 0,'67'0'47,"-1"0"-41,67 0 4,22-22 1,0 0-5,-44 0 4,22-1-4,-89 23 0,-22-22 3</inkml:trace>
    </iact:actionData>
  </iact:action>
  <iact:action type="add" startTime="90691">
    <iact:property name="dataType"/>
    <iact:actionData xml:id="d28">
      <inkml:trace xmlns:inkml="http://www.w3.org/2003/InkML" xml:id="stk28" contextRef="#ctx0" brushRef="#br0">26624 18718 0,'22'0'33,"67"0"-27,22-22 4,44-22-5,44 21 5,-44 1-4,-66 0 3,-23 0 3,1 0-8</inkml:trace>
    </iact:actionData>
  </iact:action>
  <iact:action type="add" startTime="93955">
    <iact:property name="dataType"/>
    <iact:actionData xml:id="d29">
      <inkml:trace xmlns:inkml="http://www.w3.org/2003/InkML" xml:id="stk29" contextRef="#ctx0" brushRef="#br0">27754 16414 0,'22'0'25,"0"0"1,0 45-6,-22-23-12,0 0 0,0 0 0,0 0 3,0 22-7,0-21 20,-22-1-16,-22 0 0,22-22 0,-23 0 4,23 0-7,-22 0 3,0 0-2,-1 0 5,-43 0-5,-1-67 3,23-21-3,-1 44 12,67-1-13,-22 23 1,22 0 2,0 0-4,22-22 6,67 21-2,-23-21 0,23 22-2,66-22 4,0 44-3,0 0 6,0 0-10,-22 0 4,-67-23 1,1 23 0,-1 0 3,-44 0 0</inkml:trace>
    </iact:actionData>
  </iact:action>
  <iact:action type="add" startTime="95027">
    <iact:property name="dataType"/>
    <iact:actionData xml:id="d30">
      <inkml:trace xmlns:inkml="http://www.w3.org/2003/InkML" xml:id="stk30" contextRef="#ctx0" brushRef="#br0">27997 17500 0,'23'0'66,"-1"0"-61,0 0 1,22 22 3,-22-22-1,23 22 1,-23 0-3,0-22 3,0 0 8,0 0 10,0 0-20,23 0 1,21 0-1,45-66 1,0-23-1,44-44 0,22-22 1,-44 44 0,0 1 0,-45 43 1,1 1-2,-45 44 1,-22-1 1,0 23-3,-22-22 3</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5135">
    <iact:property name="dataType"/>
    <iact:actionData xml:id="d0">
      <inkml:trace xmlns:inkml="http://www.w3.org/2003/InkML" xml:id="stk0" contextRef="#ctx0" brushRef="#br0">4275 6690 0,'44'0'47,"134"0"-30,-68 0-10,1 0 3,-44 0-3,-1 0 2,1 0-1,-1 0-2,0 0 4,-21 0-2,-1 0 0,-22 0-1,22 0 1,1 0-1,-23-22 1</inkml:trace>
    </iact:actionData>
  </iact:action>
  <iact:action type="add" startTime="5591">
    <iact:property name="dataType"/>
    <iact:actionData xml:id="d1">
      <inkml:trace xmlns:inkml="http://www.w3.org/2003/InkML" xml:id="stk1" contextRef="#ctx0" brushRef="#br0">4386 6889 0,'111'0'7,"110"0"4,67 0-3,22 0 0,-22 0-3,-89 0 2,1 0 1,-67 22 1,-45-22-1,-43 0 1,-1 23-3,-22-23 3</inkml:trace>
    </iact:actionData>
  </iact:action>
  <iact:action type="add" startTime="6344">
    <iact:property name="dataType"/>
    <iact:actionData xml:id="d2">
      <inkml:trace xmlns:inkml="http://www.w3.org/2003/InkML" xml:id="stk2" contextRef="#ctx0" brushRef="#br0">11230 6491 0,'0'44'46,"22"-22"-32,23 0-9,-1 22 1,22-21 4,-21 21-4,-1-22 1,-22 0 1,22 0 0,-21-22 1,-1 0 9,0 0 6,22 0-7,23 0-7,21-44-8,45-45 10,0 23-5,22-23-2,67-21 6,-45 21-1,-44 45-4,-23 22 5,-65 22-6,-23 0 10</inkml:trace>
    </iact:actionData>
  </iact:action>
  <iact:action type="add" startTime="10030">
    <iact:property name="dataType"/>
    <iact:actionData xml:id="d3">
      <inkml:trace xmlns:inkml="http://www.w3.org/2003/InkML" xml:id="stk3" contextRef="#ctx0" brushRef="#br0">25960 7044 0,'22'0'69,"0"0"-63,22 22 4,0 23-6,1-1 4,-1-22 0,-44 0-1,22-22 76,0 0-73,45-22-7,21-22 10,45-45-7,0 1 0,-44 43 2,44-43 1,-45 44-4,-43 21 4,-1-21-1,-22 44 0</inkml:trace>
    </iact:actionData>
  </iact:action>
  <iact:action type="add" startTime="42248">
    <iact:property name="dataType"/>
    <iact:actionData xml:id="d4">
      <inkml:trace xmlns:inkml="http://www.w3.org/2003/InkML" xml:id="stk4" contextRef="#ctx0" brushRef="#br0">3500 10190 0,'22'0'80,"0"0"-71,0 0 7,23 22-10,-23 0 2,0-22 9,0 0 8,0 0-9,0 0 0,45 0-7,-1 0-2,1-44 3,44-23-4,21-21 0,23-1 2,-88 23 0,22 21-2,-45 1 3,0 44-2,-44-22 1,22 0 18</inkml:trace>
    </iact:actionData>
  </iact:action>
  <iact:action type="add" startTime="67654">
    <iact:property name="dataType"/>
    <iact:actionData xml:id="d5">
      <inkml:trace xmlns:inkml="http://www.w3.org/2003/InkML" xml:id="stk5" contextRef="#ctx0" brushRef="#br0">3234 11718 0,'44'22'50,"1"45"-44,43-1 3,-43-21 2,-1-1-7,0-22 6,-22 22-3,1-44 0,-1 22 9,0-22 24,0 0-33,0 0 2,45-22-2,21-44 2,23-23 2,-22 1-2,-1 21-5,23-21 8,-45-1-3,45 0-2,-44 45 3,-45 22-5,0 0 4,-22 0-4</inkml:trace>
    </iact:actionData>
  </iact:action>
  <iact:action type="add" startTime="70968">
    <iact:property name="dataType"/>
    <iact:actionData xml:id="d6">
      <inkml:trace xmlns:inkml="http://www.w3.org/2003/InkML" xml:id="stk6" contextRef="#ctx0" brushRef="#br0">3190 13291 0,'22'0'31,"0"0"-21,0 0-1,45 0-3,-1 44 3,1 23-2,21-23 3,-66-22-4,1 0 1,21 0 0,0-22 73,0 0-72,45-44 3,44-44-6,-22-1 5,22 0-4,-23 23 5,-21-23-6,22 23 6,-67 22 0,22 21-7,-66 1 2,23 22 4</inkml:trace>
    </iact:actionData>
  </iact:action>
  <iact:action type="add" startTime="72112">
    <iact:property name="dataType"/>
    <iact:actionData xml:id="d7">
      <inkml:trace xmlns:inkml="http://www.w3.org/2003/InkML" xml:id="stk7" contextRef="#ctx0" brushRef="#br0">8306 14354 0,'23'0'57,"65"0"-50,89 0 0,23-44 3,43 0-5,23 21 3,-22-21 1,-23 22-2,-44 0 2,1 0-2,-112 0 2,-44 22 0</inkml:trace>
    </iact:actionData>
  </iact:action>
  <iact:action type="add" startTime="72458">
    <iact:property name="dataType"/>
    <iact:actionData xml:id="d8">
      <inkml:trace xmlns:inkml="http://www.w3.org/2003/InkML" xml:id="stk8" contextRef="#ctx0" brushRef="#br0">9104 14576 0,'44'0'62,"45"0"-56,66-45 4,44 1-4,45-44 2,44 43 1,-23-21-2</inkml:trace>
    </iact:actionData>
  </iact:action>
  <iact:action type="add" startTime="77840">
    <iact:property name="dataType"/>
    <iact:actionData xml:id="d9">
      <inkml:trace xmlns:inkml="http://www.w3.org/2003/InkML" xml:id="stk9" contextRef="#ctx0" brushRef="#br0">11474 15373 0,'22'0'78,"0"-22"-66,45-22-6,-1-1 4,23-21-3,66 44 2,0 0-2,0 22 1,0 0-1,-44 0 0,-45 0 4,-22 0-6,1 22 2,21 0 0,-44 22 1,45-22 2,-23 23-4,-22 21 3,22-22 1,-21 1-3,21 21 1,-22 1-1,-22-23 2,22-22 0,-22 22-3,22 1 4,-22-23-2,0 0 0,0 0 9,45-22 98,-23-22-110,22-44 3,0-1-3,1 1 7,21-23-5,-22 23 2,23-23-5,-23 45 8,-22-1-8,23 1 3,-23-22 3,0 66-4,0-23 2</inkml:trace>
    </iact:actionData>
  </iact:action>
  <iact:action type="add" startTime="79544">
    <iact:property name="dataType"/>
    <iact:actionData xml:id="d10">
      <inkml:trace xmlns:inkml="http://www.w3.org/2003/InkML" xml:id="stk10" contextRef="#ctx0" brushRef="#br0">11031 15683 0,'22'0'33,"-22"-44"18,0 22-41,0-22-7,0-1 2,0 1 6,0 0-5,0-1 3,0-21 0,0 44-1,0 0-2,-22-1 3,0-21 7,-1 0 1,1 22-12,0-1 6,0 1-5,0 22 5,0-22-4,0 0 3,-23 22-8,23 0 13,0 0-11,-22-22 9,-23 22-12,1 0 6,-45 0 2,22 0-1,-21 0-1,-23 0 2,44 0-1,23 0 1,-1 0-2,23 0 0,22 0 2,-22 0 1,21 0 3,-21 0 14,44 22-10,-22 0-10,22 0-2,0 0 6,0 1-6,0-1 6,-22 0-5,22 0 4,0 0-3,0 0 1,0 1 18,0-1 26,-22-22 248,-23-22-291,23-1-1,-22-21 1,-45-22 3,23 21-5,-23 1-6,45 0 8,22 22-2</inkml:trace>
    </iact:actionData>
  </iact:action>
  <iact:action type="add" startTime="81751">
    <iact:property name="dataType"/>
    <iact:actionData xml:id="d11">
      <inkml:trace xmlns:inkml="http://www.w3.org/2003/InkML" xml:id="stk11" contextRef="#ctx0" brushRef="#br0">14663 16082 0,'0'-22'52,"0"0"-49,0 0 7,0-45-3,22 23 2,1-23-1,-1-21 0,44-1-2,-21 23 2,-1-1-1,0 45 2,0-22-1,1 22 1,21 22-2,-22-23 1,45 23 2,0 0-4,-23 0 1,23 23 2,-45-23-1,0 44 1,1-22-2,-1 0 0,0 0 1,-44 1 0,44-1 0,-44 22 0,23-22 2,-23 0-2,0 23 0,22-1 0,-22 0 7,22-88 92,-22-89-98,22-22 1,-22 0-4,22 0 2,0 66 0,-22 1-4,0 43 7,0 1-3,0 22 1,0 0 4</inkml:trace>
    </iact:actionData>
  </iact:action>
  <iact:action type="add" startTime="83009">
    <iact:property name="dataType"/>
    <iact:actionData xml:id="d12">
      <inkml:trace xmlns:inkml="http://www.w3.org/2003/InkML" xml:id="stk12" contextRef="#ctx0" brushRef="#br0">14176 16392 0,'0'-22'61,"-22"22"-54,22-22 4,-22 22 26,0 0-21,-23 0-8,1 0 1,0 0-1,-1 0 1,-21 0-1,44 0 0,-45 0 0,45 22 1,0 0-4,-22 0 4,22 0-2,-23 23 2,45-23-2,-22 0 2,0 0-2,22 0 4,-22 23-5,22-23 4,-22 0-3,22 22 1,0 23 1,0-23 5,0-22 0,0 0-11,0 0 22,0 1 67,0-1-64,0 0-18,0 0 6,0 0-2,0 0-8,0 0 13,-67-66 108,1-22-116,-1-1-5,45 45-1,-22-22 3,0 0 0,21 21 16,1 23-20</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6:37:25.008"/>
    </inkml:context>
    <inkml:brush xml:id="br0">
      <inkml:brushProperty name="width" value="0.05292" units="cm"/>
      <inkml:brushProperty name="height" value="0.05292" units="cm"/>
      <inkml:brushProperty name="color" value="#FF0000"/>
    </inkml:brush>
  </inkml:definitions>
  <iact:action type="add" startTime="3590">
    <iact:property name="dataType"/>
    <iact:actionData xml:id="d0">
      <inkml:trace xmlns:inkml="http://www.w3.org/2003/InkML" xml:id="stk0" contextRef="#ctx0" brushRef="#br0">17144 1950 0,'0'0'0,"22"0"49,0 0-44,45 0 4,-1 0-1,1 0 0,88 0-1,22 0 2,0 0-2,-44 0 6,-44 0-10,-23 0 9,-22 0-4,-21 0-3,-1 0 2</inkml:trace>
    </iact:actionData>
  </iact:action>
  <iact:action type="add" startTime="3999">
    <iact:property name="dataType"/>
    <iact:actionData xml:id="d1">
      <inkml:trace xmlns:inkml="http://www.w3.org/2003/InkML" xml:id="stk1" contextRef="#ctx0" brushRef="#br0">17454 2260 0,'67'0'54,"88"-22"-47,0-23 5,0 1-4,66 0 2,-132 44-4,44-23-1,-45 1 3</inkml:trace>
    </iact:actionData>
  </iact:action>
  <iact:action type="add" startTime="9350">
    <iact:property name="dataType"/>
    <iact:actionData xml:id="d2">
      <inkml:trace xmlns:inkml="http://www.w3.org/2003/InkML" xml:id="stk2" contextRef="#ctx0" brushRef="#br0">22327 3478 0,'67'0'26,"21"0"-21,67 0 4,22 0-1,89 0 0,22 0 0,44 0-2,67 0 2,-45 0 1,89 0-3,-132 0 3,-46 0 0,-65 0-1,-134 0 0,1 0-1</inkml:trace>
    </iact:actionData>
  </iact:action>
  <iact:action type="add" startTime="9759">
    <iact:property name="dataType"/>
    <iact:actionData xml:id="d3">
      <inkml:trace xmlns:inkml="http://www.w3.org/2003/InkML" xml:id="stk3" contextRef="#ctx0" brushRef="#br0">23124 3855 0,'-22'0'53,"199"0"-36,67 0-10,177 0 1,111 0 0,199 0 0,-133 0 0,66 0 0,-110 0 0,-200 0 0</inkml:trace>
    </iact:actionData>
  </iact:action>
  <iact:action type="add" startTime="12837">
    <iact:property name="dataType"/>
    <iact:actionData xml:id="d4">
      <inkml:trace xmlns:inkml="http://www.w3.org/2003/InkML" xml:id="stk4" contextRef="#ctx0" brushRef="#br0">8528 7089 0,'0'0'1,"22"0"5,0 0 2,22 0 7,-21 0-6,43 0 0,23-23-2,66 1 2,88 0-1,23-22-1,22 22 2,44 22-3,23 0 3,-89 0-1,-45 0 2,-66 0 0,-111 0-4,-21 0 4</inkml:trace>
    </iact:actionData>
  </iact:action>
  <iact:action type="add" startTime="13269">
    <iact:property name="dataType"/>
    <iact:actionData xml:id="d5">
      <inkml:trace xmlns:inkml="http://www.w3.org/2003/InkML" xml:id="stk5" contextRef="#ctx0" brushRef="#br0">9259 7421 0,'44'0'48,"133"0"-37,89 0-1,22 0-8,111 0 12,-67 0-11,-22 0 10,67-22-8,-112 22 6,-21-45-8</inkml:trace>
    </iact:actionData>
  </iact:action>
  <iact:action type="add" startTime="18725">
    <iact:property name="dataType"/>
    <iact:actionData xml:id="d6">
      <inkml:trace xmlns:inkml="http://www.w3.org/2003/InkML" xml:id="stk6" contextRef="#ctx0" brushRef="#br0">13489 5494 0,'23'0'7,"-23"-22"1,66-1 0,23 1 0,66 22 1,44 0 0,111-22-3,-22 22 3,22 0 0,-44 0-2,-89 0 1,-44 0 4,-67 0-8</inkml:trace>
    </iact:actionData>
  </iact:action>
  <iact:action type="add" startTime="19048">
    <iact:property name="dataType"/>
    <iact:actionData xml:id="d7">
      <inkml:trace xmlns:inkml="http://www.w3.org/2003/InkML" xml:id="stk7" contextRef="#ctx0" brushRef="#br0">13445 5760 0,'0'0'4,"22"22"16,45-22-15,21 0 6,67 0-2,45 0-4,43 0 3,45 0-1,22 0 0,0 0 2</inkml:trace>
    </iact:actionData>
  </iact:action>
  <iact:action type="add" startTime="20295">
    <iact:property name="dataType"/>
    <iact:actionData xml:id="d8">
      <inkml:trace xmlns:inkml="http://www.w3.org/2003/InkML" xml:id="stk8" contextRef="#ctx0" brushRef="#br0">22881 5339 0,'22'0'39,"89"0"-29,88 0-3,133 0-2,23 0 5,132 0-1,0 0-3,-132 0 7,-23 0-10,-133 0 11,-22 0-9,-132 0 5,-23 0-8</inkml:trace>
    </iact:actionData>
  </iact:action>
  <iact:action type="add" startTime="20662">
    <iact:property name="dataType"/>
    <iact:actionData xml:id="d9">
      <inkml:trace xmlns:inkml="http://www.w3.org/2003/InkML" xml:id="stk9" contextRef="#ctx0" brushRef="#br0">22969 5560 0,'67'0'18,"44"0"-12,21 0 3,90 0-1,44 0-2,22 22 2,88 23-1,67 21 0,-22 23 2,-44-67 0,-1-22-2</inkml:trace>
    </iact:actionData>
  </iact:action>
  <iact:action type="add" startTime="28614">
    <iact:property name="dataType"/>
    <iact:actionData xml:id="d10">
      <inkml:trace xmlns:inkml="http://www.w3.org/2003/InkML" xml:id="stk10" contextRef="#ctx0" brushRef="#br0">27554 8396 0,'23'0'42,"43"0"-37,23 0 5,21 0 0,-21 0-7,22 0 7,-23 0-4,-21 0 3,-23 0-1,0 0 0,-22 0 7</inkml:trace>
    </iact:actionData>
  </iact:action>
  <iact:action type="add" startTime="28958">
    <iact:property name="dataType"/>
    <iact:actionData xml:id="d11">
      <inkml:trace xmlns:inkml="http://www.w3.org/2003/InkML" xml:id="stk11" contextRef="#ctx0" brushRef="#br0">27466 8551 0,'88'0'56,"45"0"-50,0 0 2,44 0 3,-22 0-6,0 0 6,-44 0-6,22 0 4</inkml:trace>
    </iact:actionData>
  </iact:action>
  <iact:action type="add" startTime="29933">
    <iact:property name="dataType"/>
    <iact:actionData xml:id="d12">
      <inkml:trace xmlns:inkml="http://www.w3.org/2003/InkML" xml:id="stk12" contextRef="#ctx0" brushRef="#br0">32073 8506 0,'22'22'47,"67"-22"-34,44 0-9,-23 0 8,-21 0-6,66 0-1,-66 0 5,-1 0-3,-44 0-1,-21 0 3</inkml:trace>
    </iact:actionData>
  </iact:action>
  <iact:action type="add" startTime="31183">
    <iact:property name="dataType"/>
    <iact:actionData xml:id="d13">
      <inkml:trace xmlns:inkml="http://www.w3.org/2003/InkML" xml:id="stk13" contextRef="#ctx0" brushRef="#br0">4652 9481 0,'0'0'3,"44"0"7,45-22-5,66 22 0,44-22 1,89 22 2,44 0 1,111 0-2,111 0 1,-200 0 4,-88 0-4,-67 0 0,-110 0-1,-22 0-1,-45 0 3</inkml:trace>
    </iact:actionData>
  </iact:action>
  <iact:action type="add" startTime="31589">
    <iact:property name="dataType"/>
    <iact:actionData xml:id="d14">
      <inkml:trace xmlns:inkml="http://www.w3.org/2003/InkML" xml:id="stk14" contextRef="#ctx0" brushRef="#br0">5604 9525 0,'133'0'67,"66"0"-62,23 0 6,110 0-3,-44 0-4,0 0 5</inkml:trace>
    </iact:actionData>
  </iact:action>
  <iact:action type="add" startTime="36966">
    <iact:property name="dataType"/>
    <iact:actionData xml:id="d15">
      <inkml:trace xmlns:inkml="http://www.w3.org/2003/InkML" xml:id="stk15" contextRef="#ctx0" brushRef="#br0">29038 9459 0,'89'0'59,"0"0"-54,132-45 7,23 23-8,22 0 4,21 0-2,-21 0 2,-66 22 1,-45-22-1,-67 22-2,-66 0 4</inkml:trace>
    </iact:actionData>
  </iact:action>
  <iact:action type="add" startTime="37318">
    <iact:property name="dataType"/>
    <iact:actionData xml:id="d16">
      <inkml:trace xmlns:inkml="http://www.w3.org/2003/InkML" xml:id="stk16" contextRef="#ctx0" brushRef="#br0">29171 9658 0,'67'0'55,"66"0"-44,88 0-1,1 0-8,43 0 5,46 0 2,-1 0 0</inkml:trace>
    </iact:actionData>
  </iact:action>
  <iact:action type="add" startTime="46597">
    <iact:property name="dataType"/>
    <iact:actionData xml:id="d17">
      <inkml:trace xmlns:inkml="http://www.w3.org/2003/InkML" xml:id="stk17" contextRef="#ctx0" brushRef="#br0">21463 10766 0,'22'0'18,"1"0"-13,43-22 3,45-1-1,-1 1 3,68 0-4,21 0 2,23 0 2,-45 0-2,66 22-1,1 0 1,-23 0 0,-65 0-1,-68 0 2,-44 0 0,-21 0-2</inkml:trace>
    </iact:actionData>
  </iact:action>
  <iact:action type="add" startTime="46924">
    <iact:property name="dataType"/>
    <iact:actionData xml:id="d18">
      <inkml:trace xmlns:inkml="http://www.w3.org/2003/InkML" xml:id="stk18" contextRef="#ctx0" brushRef="#br0">22194 10921 0,'111'0'81,"133"0"-69,88 0-6,22 0 4,89 22-4,-66-22 0</inkml:trace>
    </iact:actionData>
  </iact:action>
  <iact:action type="add" startTime="60894">
    <iact:property name="dataType"/>
    <iact:actionData xml:id="d19">
      <inkml:trace xmlns:inkml="http://www.w3.org/2003/InkML" xml:id="stk19" contextRef="#ctx0" brushRef="#br0">28817 12139 0,'44'0'66,"111"0"-61,-22-22 2,89 0 7,-45-45-12,-22 45 11,22-22-9,-22 44 8,-88 0-9,-23 0 9,-22-22-8</inkml:trace>
    </iact:actionData>
  </iact:action>
  <iact:action type="add" startTime="61262">
    <iact:property name="dataType"/>
    <iact:actionData xml:id="d20">
      <inkml:trace xmlns:inkml="http://www.w3.org/2003/InkML" xml:id="stk20" contextRef="#ctx0" brushRef="#br0">29061 12250 0,'22'0'63,"44"0"-56,45 0 1,22 0 2,88 0-4,-21 0 1,-1 0 3,45 0 0,-67 0-5</inkml:trace>
    </iact:actionData>
  </iact:action>
  <iact:action type="add" startTime="78327">
    <iact:property name="dataType"/>
    <iact:actionData xml:id="d21">
      <inkml:trace xmlns:inkml="http://www.w3.org/2003/InkML" xml:id="stk21" contextRef="#ctx0" brushRef="#br0">13334 13800 0,'22'0'32,"45"0"-25,66-44 0,66 22 1,89-22 0,0 44-1,-22 0 1,-67 0 0,-22-22 2,-44-1 0</inkml:trace>
    </iact:actionData>
  </iact:action>
  <iact:action type="add" startTime="78679">
    <iact:property name="dataType"/>
    <iact:actionData xml:id="d22">
      <inkml:trace xmlns:inkml="http://www.w3.org/2003/InkML" xml:id="stk22" contextRef="#ctx0" brushRef="#br0">13312 14111 0,'44'0'49,"45"-45"-45,88 1 4,67-23-1,-23 45 2,45-22-1,0 0 0,-67-1 6,-66 23-11</inkml:trace>
    </iact:actionData>
  </iact:action>
  <iact:action type="add" startTime="84071">
    <iact:property name="dataType"/>
    <iact:actionData xml:id="d23">
      <inkml:trace xmlns:inkml="http://www.w3.org/2003/InkML" xml:id="stk23" contextRef="#ctx0" brushRef="#br0">17410 14044 0,'0'0'2,"22"0"5,22-22 8,-22 22-7,111-22-2,-88 22 5,65 0-6,1-22 2,22 22 3,-22-23-4,22 1 5,-67 22-5,1 0 4,-45 0-2,44 0-1</inkml:trace>
    </iact:actionData>
  </iact:action>
  <iact:action type="add" startTime="84508">
    <iact:property name="dataType"/>
    <iact:actionData xml:id="d24">
      <inkml:trace xmlns:inkml="http://www.w3.org/2003/InkML" xml:id="stk24" contextRef="#ctx0" brushRef="#br0">17654 14177 0,'66'0'50,"23"0"-41,43-22-4,1 0 7,0 0-8,-44 22 7,-1 0-5,-43 0 3,-1 0-3,-22 0 4,0 0 1</inkml:trace>
    </iact:actionData>
  </iact:action>
  <iact:action type="add" startTime="86525">
    <iact:property name="dataType"/>
    <iact:actionData xml:id="d25">
      <inkml:trace xmlns:inkml="http://www.w3.org/2003/InkML" xml:id="stk25" contextRef="#ctx0" brushRef="#br0">19448 14930 0,'22'0'17,"22"0"-1,0 0-10,67 0 5,0-44-6,88 22 8,-22 0-7,1-1 0,21 1 4,-44 0 2,-22 0-7,-67 0 6,-21 22-10</inkml:trace>
    </iact:actionData>
  </iact:action>
  <iact:action type="add" startTime="86880">
    <iact:property name="dataType"/>
    <iact:actionData xml:id="d26">
      <inkml:trace xmlns:inkml="http://www.w3.org/2003/InkML" xml:id="stk26" contextRef="#ctx0" brushRef="#br0">19558 15262 0,'23'0'46,"87"0"-39,67-44 3,1 22-5,43 0 3,-44 0 0,1-1 0,-1-21 0</inkml:trace>
    </iact:actionData>
  </iact:action>
  <iact:action type="add" startTime="95582">
    <iact:property name="dataType"/>
    <iact:actionData xml:id="d27">
      <inkml:trace xmlns:inkml="http://www.w3.org/2003/InkML" xml:id="stk27" contextRef="#ctx0" brushRef="#br0">20068 17500 0,'22'0'110,"0"22"-102,22 0 0,1 22 4,-1-22 4,0-22 88,1-66-99,-23 22 4,22-1-2,23 1 0,-23 0 4,-22 22-6,44-1 4,-43 1-2,-1 0 1,0 22 10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1589">
    <iact:property name="dataType"/>
    <iact:actionData xml:id="d0">
      <inkml:trace xmlns:inkml="http://www.w3.org/2003/InkML" xml:id="stk0" contextRef="#ctx0" brushRef="#br0">17565 2238 0,'22'-45'15,"0"45"2,0 0-10,23-22 2,21 0-2,89 0 1,0 0 2,-22-1-4,111 23 2,-45 0 0,45-44 4,-1 44-6,-65 0 5,-68 0-8,-43 0 7,-23 0-2</inkml:trace>
    </iact:actionData>
  </iact:action>
  <iact:action type="add" startTime="1999">
    <iact:property name="dataType"/>
    <iact:actionData xml:id="d1">
      <inkml:trace xmlns:inkml="http://www.w3.org/2003/InkML" xml:id="stk1" contextRef="#ctx0" brushRef="#br0">18562 2503 0,'66'0'37,"45"-44"-29,88 0-1,23-45 1,-1 45 0,-44-23 1,-88 45-2,22 0 6,-67 0-8</inkml:trace>
    </iact:actionData>
  </iact:action>
  <iact:action type="add" startTime="6038">
    <iact:property name="dataType"/>
    <iact:actionData xml:id="d2">
      <inkml:trace xmlns:inkml="http://www.w3.org/2003/InkML" xml:id="stk2" contextRef="#ctx0" brushRef="#br0">10388 3500 0,'67'0'31,"66"0"-23,22-22 1,44 0-2,45 0 0,44 22 2,-22-22-2,44-23 0,-45 23 3,-43 22-2,-67 0-1,-66-22 2,-45 22 1,0 0 3</inkml:trace>
    </iact:actionData>
  </iact:action>
  <iact:action type="add" startTime="6510">
    <iact:property name="dataType"/>
    <iact:actionData xml:id="d3">
      <inkml:trace xmlns:inkml="http://www.w3.org/2003/InkML" xml:id="stk3" contextRef="#ctx0" brushRef="#br0">11607 3699 0,'22'0'34,"44"0"-29,23 0 8,66 0-11,22 0 10,67-22-2,-133-22-4,44 22 4,0-22-5,-22-1 7,-111 45-11,0-22 13,0 22-12</inkml:trace>
    </iact:actionData>
  </iact:action>
  <iact:action type="add" startTime="7743">
    <iact:property name="dataType"/>
    <iact:actionData xml:id="d4">
      <inkml:trace xmlns:inkml="http://www.w3.org/2003/InkML" xml:id="stk4" contextRef="#ctx0" brushRef="#br0">15416 3256 0,'0'0'6,"67"0"-2,44 0 6,44 23-3,44-23-3,45 0 2,-23 0 2,67 0 0,44 0 2,-22 0-3,67 0 2,-89 0-1,0 0-2,-45 0 2,-43 0 0,-45 0 1,-67 0-2,-65 0 2,-1 0-1,0 0 7</inkml:trace>
    </iact:actionData>
  </iact:action>
  <iact:action type="add" startTime="8276">
    <iact:property name="dataType"/>
    <iact:actionData xml:id="d5">
      <inkml:trace xmlns:inkml="http://www.w3.org/2003/InkML" xml:id="stk5" contextRef="#ctx0" brushRef="#br0">17410 3522 0,'44'0'8,"45"0"1,110-22-2,45 0 0,22 0 2,44 0-2,-45 22 2,46 0 0,-24-22-2,-109-1 1,-23 1 0,-89 0 2,-44 22-4</inkml:trace>
    </iact:actionData>
  </iact:action>
  <iact:action type="add" startTime="10342">
    <iact:property name="dataType"/>
    <iact:actionData xml:id="d6">
      <inkml:trace xmlns:inkml="http://www.w3.org/2003/InkML" xml:id="stk6" contextRef="#ctx0" brushRef="#br0">27510 3500 0,'44'-22'39,"67"0"-31,88 0-1,23 0 1,44-23 1,0 23-2,-67 0 1,45-45 1,-112 45-2,-65 22 3,-45 0-4</inkml:trace>
    </iact:actionData>
  </iact:action>
  <iact:action type="add" startTime="10713">
    <iact:property name="dataType"/>
    <iact:actionData xml:id="d7">
      <inkml:trace xmlns:inkml="http://www.w3.org/2003/InkML" xml:id="stk7" contextRef="#ctx0" brushRef="#br0">27732 3522 0,'44'0'54,"89"0"-45,66-22 1,111-22-4,22-23-1</inkml:trace>
    </iact:actionData>
  </iact:action>
  <iact:action type="add" startTime="13998">
    <iact:property name="dataType"/>
    <iact:actionData xml:id="d8">
      <inkml:trace xmlns:inkml="http://www.w3.org/2003/InkML" xml:id="stk8" contextRef="#ctx0" brushRef="#br0">7952 4275 0,'22'0'58,"89"-22"-48,66 0-8,22-22 12,45 22-12,22 0 5,-45-23 2,-88 45-1,0-22 0,-111 0 3</inkml:trace>
    </iact:actionData>
  </iact:action>
  <iact:action type="add" startTime="14364">
    <iact:property name="dataType"/>
    <iact:actionData xml:id="d9">
      <inkml:trace xmlns:inkml="http://www.w3.org/2003/InkML" xml:id="stk9" contextRef="#ctx0" brushRef="#br0">8129 4364 0,'67'-22'52,"88"0"-48,44 0 5,45-23-1,66 23 0,-44-22-1,-1 22 2,-65-23-2</inkml:trace>
    </iact:actionData>
  </iact:action>
  <iact:action type="add" startTime="21390">
    <iact:property name="dataType"/>
    <iact:actionData xml:id="d10">
      <inkml:trace xmlns:inkml="http://www.w3.org/2003/InkML" xml:id="stk10" contextRef="#ctx0" brushRef="#br0">7332 4874 0,'22'0'60,"22"0"-54,1-23-1,-1 1 3,44 0 0,68-22 1,21-1-3,-44 23 2,0 0 0,-67 0 1,-22 0 0</inkml:trace>
    </iact:actionData>
  </iact:action>
  <iact:action type="add" startTime="21764">
    <iact:property name="dataType"/>
    <iact:actionData xml:id="d11">
      <inkml:trace xmlns:inkml="http://www.w3.org/2003/InkML" xml:id="stk11" contextRef="#ctx0" brushRef="#br0">7775 5006 0,'66'0'48,"67"-22"-37,44-22 0,45 0-8,21-1 11,45 23-8,0 22 1,22-22-2</inkml:trace>
    </iact:actionData>
  </iact:action>
  <iact:action type="add" startTime="40140">
    <iact:property name="dataType"/>
    <iact:actionData xml:id="d12">
      <inkml:trace xmlns:inkml="http://www.w3.org/2003/InkML" xml:id="stk12" contextRef="#ctx0" brushRef="#br0">12648 6048 0,'66'0'34,"111"-67"-27,67 45 5,22-22-7,0 21 2,22-43 8,-23 66-13,-43 0 5,-111 0 1,-23 0 0,-66 0-1</inkml:trace>
    </iact:actionData>
  </iact:action>
  <iact:action type="add" startTime="40495">
    <iact:property name="dataType"/>
    <iact:actionData xml:id="d13">
      <inkml:trace xmlns:inkml="http://www.w3.org/2003/InkML" xml:id="stk13" contextRef="#ctx0" brushRef="#br0">12116 6291 0,'0'0'1,"133"0"8,-67 0-5,1-22 7,44 22-3,44-22 0,22 0 0,22 22 0,45 0-2,22 0 4,44 0-4,22 0 6,-44 0-7,-22 0 1</inkml:trace>
    </iact:actionData>
  </iact:action>
  <iact:action type="add" startTime="44262">
    <iact:property name="dataType"/>
    <iact:actionData xml:id="d14">
      <inkml:trace xmlns:inkml="http://www.w3.org/2003/InkML" xml:id="stk14" contextRef="#ctx0" brushRef="#br0">19603 8750 0,'22'0'35,"89"0"-24,-1 0-7,112-22 1,-1 0 4,-21 0-2,-90-1 0,-43 1 2,-1 22 2,-44 0-5</inkml:trace>
    </iact:actionData>
  </iact:action>
  <iact:action type="add" startTime="44641">
    <iact:property name="dataType"/>
    <iact:actionData xml:id="d15">
      <inkml:trace xmlns:inkml="http://www.w3.org/2003/InkML" xml:id="stk15" contextRef="#ctx0" brushRef="#br0">20024 8861 0,'66'0'76,"155"-45"-69,1 23 4,-67 0-2,22 0 0,-44-22-1,-22-1-4</inkml:trace>
    </iact:actionData>
  </iact:action>
  <iact:action type="add" startTime="61278">
    <iact:property name="dataType"/>
    <iact:actionData xml:id="d16">
      <inkml:trace xmlns:inkml="http://www.w3.org/2003/InkML" xml:id="stk16" contextRef="#ctx0" brushRef="#br0">20887 10810 0,'22'0'47,"23"0"-39,66-22-1,44 22 2,66-44-2,45-23 2,-22 67 2,-23-22-2,1 0-2,-90 22 1,-43-22-1,-45 22 1,-22 0 7</inkml:trace>
    </iact:actionData>
  </iact:action>
  <iact:action type="add" startTime="61871">
    <iact:property name="dataType"/>
    <iact:actionData xml:id="d17">
      <inkml:trace xmlns:inkml="http://www.w3.org/2003/InkML" xml:id="stk17" contextRef="#ctx0" brushRef="#br0">21220 10987 0,'22'0'51,"66"0"-44,23-22-1,44-22 1,67-1 0,21 23 0,45-22 0,-44 22 2,-89 0 0,-44 0-2,-67-1 6,22 23-5,-43-22 0,-1 0 4</inkml:trace>
    </iact:actionData>
  </iact:action>
  <iact:action type="add" startTime="66142">
    <iact:property name="dataType"/>
    <iact:actionData xml:id="d18">
      <inkml:trace xmlns:inkml="http://www.w3.org/2003/InkML" xml:id="stk18" contextRef="#ctx0" brushRef="#br0">13777 12338 0,'0'0'3,"67"-22"5,21-22-2,23 0-1,44-1 3,-44 23 0,22 0 1,22 0-1,-22 22 0,-45-22 0,-21 0 0,-45 22 0,0 0 8</inkml:trace>
    </iact:actionData>
  </iact:action>
  <iact:action type="add" startTime="66485">
    <iact:property name="dataType"/>
    <iact:actionData xml:id="d19">
      <inkml:trace xmlns:inkml="http://www.w3.org/2003/InkML" xml:id="stk19" contextRef="#ctx0" brushRef="#br0">14242 12516 0,'89'0'32,"-22"0"-21,-1-22-6,0 22 6,23-23-7,-23 1 7,23 22-5,-45 0 3,23 0-1,-23-22-1</inkml:trace>
    </iact:actionData>
  </iact:action>
  <iact:action type="add" startTime="68860">
    <iact:property name="dataType"/>
    <iact:actionData xml:id="d20">
      <inkml:trace xmlns:inkml="http://www.w3.org/2003/InkML" xml:id="stk20" contextRef="#ctx0" brushRef="#br0">25207 12095 0,'22'0'20,"133"0"-13,22 0 3,111-22-5,44-23 7,22-21-7,-66 44 6,-66 22-7,-67 0 5,-89 0-2,-21 0 2,-23 0-3</inkml:trace>
    </iact:actionData>
  </iact:action>
  <iact:action type="add" startTime="69221">
    <iact:property name="dataType"/>
    <iact:actionData xml:id="d21">
      <inkml:trace xmlns:inkml="http://www.w3.org/2003/InkML" xml:id="stk21" contextRef="#ctx0" brushRef="#br0">25627 12383 0,'89'0'40,"66"0"-28,44-45-2,23 45-4,44 0 3,44 0-4,22 0 1</inkml:trace>
    </iact:actionData>
  </iact:action>
  <iact:action type="add" startTime="82270">
    <iact:property name="dataType"/>
    <iact:actionData xml:id="d22">
      <inkml:trace xmlns:inkml="http://www.w3.org/2003/InkML" xml:id="stk22" contextRef="#ctx0" brushRef="#br0">7775 13269 0,'22'0'34,"22"0"-28,-22 22 0,23 22 3,-1-22-2,0 23 4,1-1-6,21 22 3,-22-21 2,-21-23-3,-1 0 3,-22 0-4,22-22 9,0 0-6,0 0 0,45 0 0,43 0-2,23-111 2,0-44-3,66 22 0,-44 23 3,45-45 0,-67 66-2,-23 23 1,-65 43 1,-1-21-2,-22 44 1,0 0 0,1 0 36</inkml:trace>
    </iact:actionData>
  </iact:action>
  <iact:action type="add" startTime="88734">
    <iact:property name="dataType"/>
    <iact:actionData xml:id="d23">
      <inkml:trace xmlns:inkml="http://www.w3.org/2003/InkML" xml:id="stk23" contextRef="#ctx0" brushRef="#br0">13157 14731 0,'44'0'50,"111"-45"-44,23 23 0,65 0 4,-43 22-4,65 0 3,-87 0-2,-23 0 2,-67 0-3,-43 0 3</inkml:trace>
    </iact:actionData>
  </iact:action>
  <iact:action type="add" startTime="89101">
    <iact:property name="dataType"/>
    <iact:actionData xml:id="d24">
      <inkml:trace xmlns:inkml="http://www.w3.org/2003/InkML" xml:id="stk24" contextRef="#ctx0" brushRef="#br0">13334 15019 0,'0'0'0,"89"0"8,0 0 0,66-22-1,22 22 1,0 0 1,22 0-3,-21 0 3,-23 0-1,-67 0 4,-21 0-8,-23 0 5</inkml:trace>
    </iact:actionData>
  </iact:action>
  <iact:action type="add" startTime="99886">
    <iact:property name="dataType"/>
    <iact:actionData xml:id="d25">
      <inkml:trace xmlns:inkml="http://www.w3.org/2003/InkML" xml:id="stk25" contextRef="#ctx0" brushRef="#br0">16878 8240 0,'67'23'82,"-23"-23"-77,0 22 5,-22 0-6,23-22 5,-23 0 8,0 0 23,22 0-33,1 0 1,21-44 1,-22-23-1,23-21 4,44-1-8,-23 23 8,-43 21-4,-1 23-5,0-22 11,-22 44 0</inkml:trace>
    </iact:actionData>
  </iact:action>
  <iact:action type="add" startTime="101200">
    <iact:property name="dataType"/>
    <iact:actionData xml:id="d26">
      <inkml:trace xmlns:inkml="http://www.w3.org/2003/InkML" xml:id="stk26" contextRef="#ctx0" brushRef="#br0">19492 16879 0,'0'23'72,"22"-23"-63,89 44-2,-67-22 2,23-22-3,-1 22-1,-22 0 5,1 0-4,-23-22 10,0 0 44,44 0-53,-43-44 1,21 0 0,22 0-3,-21-23 7,21 45-4,0-22-1,-43 22-1,-1-1 5,0 23-5,-22-22 3</inkml:trace>
    </iact:actionData>
  </iact:action>
  <iact:action type="add" startTime="107902">
    <iact:property name="dataType"/>
    <iact:actionData xml:id="d27">
      <inkml:trace xmlns:inkml="http://www.w3.org/2003/InkML" xml:id="stk27" contextRef="#ctx0" brushRef="#br0">7553 15085 0,'22'22'147,"1"-22"-143,-1 45 9,22-45-6,23 0 53,-1-45-53,45-21 1,22-23 0,-23 23 1,23-1-2,-66 67 2,-23-22-2,0 22 2,-22-22 6</inkml:trace>
    </iact:actionData>
  </iact:action>
  <iact:action type="add" startTime="109214">
    <iact:property name="dataType"/>
    <iact:actionData xml:id="d28">
      <inkml:trace xmlns:inkml="http://www.w3.org/2003/InkML" xml:id="stk28" contextRef="#ctx0" brushRef="#br0">23523 17212 0,'44'0'25,"45"0"-18,66 0-1,67-22 4,43-1-3,1-21 1,-44 22-1,-45-22 2,-66 21-3,-45-21 4</inkml:trace>
    </iact:actionData>
  </iact:action>
  <iact:action type="add" startTime="109511">
    <iact:property name="dataType"/>
    <iact:actionData xml:id="d29">
      <inkml:trace xmlns:inkml="http://www.w3.org/2003/InkML" xml:id="stk29" contextRef="#ctx0" brushRef="#br0">23855 17322 0,'23'0'46,"65"0"-39,1-22 1,132 0 0,1-22 2,154 0 1,23-23-7</inkml:trace>
    </iact:actionData>
  </iact:action>
  <iact:action type="add" startTime="113948">
    <iact:property name="dataType"/>
    <iact:actionData xml:id="d30">
      <inkml:trace xmlns:inkml="http://www.w3.org/2003/InkML" xml:id="stk30" contextRef="#ctx0" brushRef="#br0">12803 16436 0,'22'-44'49,"44"22"-42,89-22 1,-110 22 5,43-1-8,45 1 1,-66-22 5,-1 22-3,1 22-1,-45-22 2,0 22-2</inkml:trace>
    </iact:actionData>
  </iact:action>
  <iact:action type="add" startTime="114350">
    <iact:property name="dataType"/>
    <iact:actionData xml:id="d31">
      <inkml:trace xmlns:inkml="http://www.w3.org/2003/InkML" xml:id="stk31" contextRef="#ctx0" brushRef="#br0">12869 16813 0,'22'-22'21,"45"0"-18,-1-23 3,45 1 9,22 0-13,-45 44 5,68-22 5,21-1-1,22-21-6,23 0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1609">
    <iact:property name="dataType"/>
    <iact:actionData xml:id="d0">
      <inkml:trace xmlns:inkml="http://www.w3.org/2003/InkML" xml:id="stk0" contextRef="#ctx0" brushRef="#br0">20444 1861 0,'89'0'30,"88"0"-22,45 0 2,43 0-4,23 0 3,0 0-2,-44 0 1,-111 0 3,-67 0-6</inkml:trace>
    </iact:actionData>
  </iact:action>
  <iact:action type="add" startTime="1935">
    <iact:property name="dataType"/>
    <iact:actionData xml:id="d1">
      <inkml:trace xmlns:inkml="http://www.w3.org/2003/InkML" xml:id="stk1" contextRef="#ctx0" brushRef="#br0">20533 2105 0,'22'0'49,"133"0"-42,133 22 2,133 0-1,266 89 0</inkml:trace>
    </iact:actionData>
  </iact:action>
  <iact:action type="add" startTime="8594">
    <iact:property name="dataType"/>
    <iact:actionData xml:id="d2">
      <inkml:trace xmlns:inkml="http://www.w3.org/2003/InkML" xml:id="stk2" contextRef="#ctx0" brushRef="#br0">26713 3522 0,'0'0'3,"66"-22"3,67 0 0,44 0 1,45 0 2,44-23-3,-1 23 2,68-22 5,-46-23-5,1 67-1,-44-22 2,-67 0-5,-44 0 6,-111 22-4,0 0 2</inkml:trace>
    </iact:actionData>
  </iact:action>
  <iact:action type="add" startTime="8970">
    <iact:property name="dataType"/>
    <iact:actionData xml:id="d3">
      <inkml:trace xmlns:inkml="http://www.w3.org/2003/InkML" xml:id="stk3" contextRef="#ctx0" brushRef="#br0">27643 3699 0,'89'-22'46,"66"-44"-34,110-1-4,-43 23-4,22 0 8,21-23-8</inkml:trace>
    </iact:actionData>
  </iact:action>
  <iact:action type="add" startTime="10514">
    <iact:property name="dataType"/>
    <iact:actionData xml:id="d4">
      <inkml:trace xmlns:inkml="http://www.w3.org/2003/InkML" xml:id="stk4" contextRef="#ctx0" brushRef="#br0">8616 4718 0,'0'0'3,"222"-22"2,-45 0 3,23-22-3,-23 22 4,22 0-2,-44-1 1,-88 23 1,-1-22 0,-22 22-2,-22 0 0,1 0 2,-1 0 24</inkml:trace>
    </iact:actionData>
  </iact:action>
  <iact:action type="add" startTime="10904">
    <iact:property name="dataType"/>
    <iact:actionData xml:id="d5">
      <inkml:trace xmlns:inkml="http://www.w3.org/2003/InkML" xml:id="stk5" contextRef="#ctx0" brushRef="#br0">8971 4851 0,'22'0'33,"44"0"-26,67-22 2,22 0-1,-22-22 1,-44 22-3,-23 22 3,1 0-3,21-23 2,-43 23 1,-23 0 0</inkml:trace>
    </iact:actionData>
  </iact:action>
  <iact:action type="add" startTime="13842">
    <iact:property name="dataType"/>
    <iact:actionData xml:id="d6">
      <inkml:trace xmlns:inkml="http://www.w3.org/2003/InkML" xml:id="stk6" contextRef="#ctx0" brushRef="#br0">11518 4829 0,'22'-22'25,"45"0"-19,21-22 2,112-1 1,-1 23-2,-22 0 0,0 0 2,-88 22-1,0-22-2,-67 22 6</inkml:trace>
    </iact:actionData>
  </iact:action>
  <iact:action type="add" startTime="14192">
    <iact:property name="dataType"/>
    <iact:actionData xml:id="d7">
      <inkml:trace xmlns:inkml="http://www.w3.org/2003/InkML" xml:id="stk7" contextRef="#ctx0" brushRef="#br0">11673 4851 0,'22'0'59,"67"0"-53,132-22 2,-21 0 3,-23 0-7,-22 0 4,0 0 0,-44-1 0</inkml:trace>
    </iact:actionData>
  </iact:action>
  <iact:action type="add" startTime="17273">
    <iact:property name="dataType"/>
    <iact:actionData xml:id="d8">
      <inkml:trace xmlns:inkml="http://www.w3.org/2003/InkML" xml:id="stk8" contextRef="#ctx0" brushRef="#br0">11053 4674 0,'22'0'88,"0"22"-74,0-22 14,1 0-4,-1 0-16,0 0-3,22 0 5,0 0-1,1 0-2,21 0 0,-22 22 1,1-22-2,21 0 2,1 0 0,-23 0 0,-22-22 0,22 22 3,1-22-5,-23 0 3,0 22-2,22-44 1,1-1 10,-23 23 2,0 0-15,-22 0 11</inkml:trace>
    </iact:actionData>
  </iact:action>
  <iact:action type="add" startTime="21570">
    <iact:property name="dataType"/>
    <iact:actionData xml:id="d9">
      <inkml:trace xmlns:inkml="http://www.w3.org/2003/InkML" xml:id="stk9" contextRef="#ctx0" brushRef="#br0">15926 4829 0,'22'0'6,"44"0"2,134-22 0,-89 0 3,66 0-6,44 0 3,-21-1 0,65-21-1,-21 22 3,0 0 0,-45 0-4,-66 22 4,-22-22-4,-45 22 2,1 0-1,-45 0 9</inkml:trace>
    </iact:actionData>
  </iact:action>
  <iact:action type="add" startTime="22002">
    <iact:property name="dataType"/>
    <iact:actionData xml:id="d10">
      <inkml:trace xmlns:inkml="http://www.w3.org/2003/InkML" xml:id="stk10" contextRef="#ctx0" brushRef="#br0">16236 5228 0,'111'-44'30,"88"-1"-18,-88 23-2,132-22-2,90 22-5,-68-23 6,1-21-3,-22 66 1,-89-22 2,-44 22-2,-45 0 3,-44 0 0</inkml:trace>
    </iact:actionData>
  </iact:action>
  <iact:action type="add" startTime="25081">
    <iact:property name="dataType"/>
    <iact:actionData xml:id="d11">
      <inkml:trace xmlns:inkml="http://www.w3.org/2003/InkML" xml:id="stk11" contextRef="#ctx0" brushRef="#br0">23479 4364 0,'44'0'110,"-22"0"-92,0 0-10,1 0 32,-1 0 51,22 0-88,22-22 8,45-45-5,0-21 6,-67 44-2,67-45-3,-45 22 3,23 23-4,-67 0 4,23 22-4,21-23 1,-44 45 7</inkml:trace>
    </iact:actionData>
  </iact:action>
  <iact:action type="add" startTime="26713">
    <iact:property name="dataType"/>
    <iact:actionData xml:id="d12">
      <inkml:trace xmlns:inkml="http://www.w3.org/2003/InkML" xml:id="stk12" contextRef="#ctx0" brushRef="#br0">23036 4851 0,'0'-22'216,"66"0"-205,1-22-7,43-23 9,1 1-8,-22 22 2,44-23 2,-45 23-4,-21-1 6,-1 1-6,-21 22 4,-23 0-2,0 22 1,0-22 18</inkml:trace>
    </iact:actionData>
  </iact:action>
  <iact:action type="add" startTime="27681">
    <iact:property name="dataType"/>
    <iact:actionData xml:id="d13">
      <inkml:trace xmlns:inkml="http://www.w3.org/2003/InkML" xml:id="stk13" contextRef="#ctx0" brushRef="#br0">23523 5272 0,'0'22'79,"22"-22"-68,0 23-6,23-1 3,-23-22 8,22 0 64,0 0-67,23 0-8,44-89 2,-1 45 2,-21-23-2,44 1-1,-22 44 2,-45-23 0,-22 23 1,-21 22-1,-1 0 0,0-22 8</inkml:trace>
    </iact:actionData>
  </iact:action>
  <iact:action type="add" startTime="31824">
    <iact:property name="dataType"/>
    <iact:actionData xml:id="d14">
      <inkml:trace xmlns:inkml="http://www.w3.org/2003/InkML" xml:id="stk14" contextRef="#ctx0" brushRef="#br0">8196 6468 0,'44'0'8,"67"-22"-1,22 0 2,22 22-2,0-22 2,-22 22-1,44 0 0,-44 0 0,-45 0 0,-66 0 0,1 0 0</inkml:trace>
    </iact:actionData>
  </iact:action>
  <iact:action type="add" startTime="32197">
    <iact:property name="dataType"/>
    <iact:actionData xml:id="d15">
      <inkml:trace xmlns:inkml="http://www.w3.org/2003/InkML" xml:id="stk15" contextRef="#ctx0" brushRef="#br0">8107 6889 0,'0'0'0,"89"0"2,21 0 7,1 0-2,-22-22 2,-1 0-1,-21 22-1,-1 0 5,-21-22-4,43 22-1,45 0-2,22 0 3,-22 0 4,22 0-7</inkml:trace>
    </iact:actionData>
  </iact:action>
  <iact:action type="add" startTime="33287">
    <iact:property name="dataType"/>
    <iact:actionData xml:id="d16">
      <inkml:trace xmlns:inkml="http://www.w3.org/2003/InkML" xml:id="stk16" contextRef="#ctx0" brushRef="#br0">11917 6446 0,'0'22'36,"22"-22"-28,67 0-3,21-22 7,1 0-7,44-22 1,-44 22 4,44-1 2,-67 23-8,-43-22 7,-1 22-6,-22 0 3,23 0 0</inkml:trace>
    </iact:actionData>
  </iact:action>
  <iact:action type="add" startTime="33961">
    <iact:property name="dataType"/>
    <iact:actionData xml:id="d17">
      <inkml:trace xmlns:inkml="http://www.w3.org/2003/InkML" xml:id="stk17" contextRef="#ctx0" brushRef="#br0">12382 6646 0,'0'-23'74,"66"-43"-69,1 0 6,88-23-1,44 0-3,-44 23-1,-66 22 3,-23 21-1,-21 1-2</inkml:trace>
    </iact:actionData>
  </iact:action>
  <iact:action type="add" startTime="50505">
    <iact:property name="dataType"/>
    <iact:actionData xml:id="d18">
      <inkml:trace xmlns:inkml="http://www.w3.org/2003/InkML" xml:id="stk18" contextRef="#ctx0" brushRef="#br0">16967 6579 0,'44'-22'47,"0"22"-39,67-22 3,133-22-7,-23 21 8,67-21-1,-44 22-6,-23 22 2,-21-67 4,-134 67-9,-21 0 8,-23 0 0</inkml:trace>
    </iact:actionData>
  </iact:action>
  <iact:action type="add" startTime="50939">
    <iact:property name="dataType"/>
    <iact:actionData xml:id="d19">
      <inkml:trace xmlns:inkml="http://www.w3.org/2003/InkML" xml:id="stk19" contextRef="#ctx0" brushRef="#br0">17366 6535 0,'88'0'41,"45"0"-34,-22-22 3,44 0-4,22 22 3,0-23-5</inkml:trace>
    </iact:actionData>
  </iact:action>
  <iact:action type="add" startTime="52401">
    <iact:property name="dataType"/>
    <iact:actionData xml:id="d20">
      <inkml:trace xmlns:inkml="http://www.w3.org/2003/InkML" xml:id="stk20" contextRef="#ctx0" brushRef="#br0">22947 6003 0,'22'0'27,"1"0"-15,-1 22-5,22-22 2,22 45-2,1-1 1,-1-22 0,-21 22 1,-23-44-2,22 45 5,-22-45-7,23 0 97,-23 0-99,44-45 4,-44 45 4,0-44-1,23-22-4,-1 44 3,-22-23-1,45 23 0,-1-22 0,-44 44-1,23-22-2,-1-1 5,-22 23 6</inkml:trace>
    </iact:actionData>
  </iact:action>
  <iact:action type="add" startTime="53883">
    <iact:property name="dataType"/>
    <iact:actionData xml:id="d21">
      <inkml:trace xmlns:inkml="http://www.w3.org/2003/InkML" xml:id="stk21" contextRef="#ctx0" brushRef="#br0">23590 6468 0,'22'0'61,"-22"23"-48,22-1-7,0-22 3,-22 22-2,22-22 0,-22 22 7,22-22 90,0 0-95,1 0 11,87-22-16,-21-45 1,22-21 2,-1 21-2,23-21 0,-22-1 3,-89 45 1,45 22-2,-23 0 2,-44-1-2,22 23 1</inkml:trace>
    </iact:actionData>
  </iact:action>
  <iact:action type="add" startTime="60433">
    <iact:property name="dataType"/>
    <iact:actionData xml:id="d22">
      <inkml:trace xmlns:inkml="http://www.w3.org/2003/InkML" xml:id="stk22" contextRef="#ctx0" brushRef="#br0">7841 7886 0,'22'0'35,"1"0"-12,109 0-15,46 0-3,21 0 5,0 0 1,45 0-6,-45 0 6,-21 0-4,-46 0 3,-65 0-5,-45 0 4</inkml:trace>
    </iact:actionData>
  </iact:action>
  <iact:action type="add" startTime="60818">
    <iact:property name="dataType"/>
    <iact:actionData xml:id="d23">
      <inkml:trace xmlns:inkml="http://www.w3.org/2003/InkML" xml:id="stk23" contextRef="#ctx0" brushRef="#br0">8484 8063 0,'88'0'56,"89"-44"-50,45 22 3,44 0-2,22-23 7,-23 1-12,-21 44 5,-67 0 1,-44 0 0,-66 0 1</inkml:trace>
    </iact:actionData>
  </iact:action>
  <iact:action type="add" startTime="61537">
    <iact:property name="dataType"/>
    <iact:actionData xml:id="d24">
      <inkml:trace xmlns:inkml="http://www.w3.org/2003/InkML" xml:id="stk24" contextRef="#ctx0" brushRef="#br0">11208 7731 0,'22'0'42,"45"0"-33,-1 0-2,0-22-2,45-22 3,44 21-1,22 23 3,-21-44 0,-1 22-5,-23 22 5,-21-22-1,-44 22-2,-45 0-1</inkml:trace>
    </iact:actionData>
  </iact:action>
  <iact:action type="add" startTime="61936">
    <iact:property name="dataType"/>
    <iact:actionData xml:id="d25">
      <inkml:trace xmlns:inkml="http://www.w3.org/2003/InkML" xml:id="stk25" contextRef="#ctx0" brushRef="#br0">11186 7997 0,'88'-22'44,"1"0"-36,110-23 0,-44 23 1,45 0-2,-23 0 2,-22 0-3,-22-1-2,-67 1 4,1 22 0,-45 0 0,0 0 2</inkml:trace>
    </iact:actionData>
  </iact:action>
  <iact:action type="add" startTime="79649">
    <iact:property name="dataType"/>
    <iact:actionData xml:id="d26">
      <inkml:trace xmlns:inkml="http://www.w3.org/2003/InkML" xml:id="stk26" contextRef="#ctx0" brushRef="#br0">15859 8019 0,'67'0'74,"-23"0"-69,23 0 7,-23 0-6,-22 0 10</inkml:trace>
    </iact:actionData>
  </iact:action>
  <iact:action type="add" startTime="80569">
    <iact:property name="dataType"/>
    <iact:actionData xml:id="d27">
      <inkml:trace xmlns:inkml="http://www.w3.org/2003/InkML" xml:id="stk27" contextRef="#ctx0" brushRef="#br0">17011 8085 0,'44'0'55,"1"0"-44,-23 0-6,22 0 6,1 0 0,-1 0-10,0 0 7,-22 0 8,23 0 2,-23 0 4,0 0-13,0 0-2,0 0 9,0 0-8,0-22 17</inkml:trace>
    </iact:actionData>
  </iact:action>
  <iact:action type="add" startTime="81481">
    <iact:property name="dataType"/>
    <iact:actionData xml:id="d28">
      <inkml:trace xmlns:inkml="http://www.w3.org/2003/InkML" xml:id="stk28" contextRef="#ctx0" brushRef="#br0">18539 8130 0,'45'0'74,"-1"0"-69,45-22 7,21 22-9,1 0 5,-44 0 0,-1 0 0,-22 0 6,1 0-12</inkml:trace>
    </iact:actionData>
  </iact:action>
  <iact:action type="add" startTime="84881">
    <iact:property name="dataType"/>
    <iact:actionData xml:id="d29">
      <inkml:trace xmlns:inkml="http://www.w3.org/2003/InkML" xml:id="stk29" contextRef="#ctx0" brushRef="#br0">22526 7665 0,'23'-45'74,"21"45"-68,22 0 5,45 0-4,22-22 2,-22 0-4,-1 0 4,-21 22-3,-45-22 1,-22 22 2,23-23-2</inkml:trace>
    </iact:actionData>
  </iact:action>
  <iact:action type="add" startTime="85313">
    <iact:property name="dataType"/>
    <iact:actionData xml:id="d30">
      <inkml:trace xmlns:inkml="http://www.w3.org/2003/InkML" xml:id="stk30" contextRef="#ctx0" brushRef="#br0">22792 7709 0,'22'0'112,"67"0"-105,132-67 3,23-21-4,0 43 2</inkml:trace>
    </iact:actionData>
  </iact:action>
  <iact:action type="add" startTime="92089">
    <iact:property name="dataType"/>
    <iact:actionData xml:id="d31">
      <inkml:trace xmlns:inkml="http://www.w3.org/2003/InkML" xml:id="stk31" contextRef="#ctx0" brushRef="#br0">12293 9370 0,'45'0'80,"65"-22"-70,-21 22-6,22-22 9,22 0-9,-67 0 6,1 22-2,-23 0-1,-22 0 0</inkml:trace>
    </iact:actionData>
  </iact:action>
  <iact:action type="add" startTime="92498">
    <iact:property name="dataType"/>
    <iact:actionData xml:id="d32">
      <inkml:trace xmlns:inkml="http://www.w3.org/2003/InkML" xml:id="stk32" contextRef="#ctx0" brushRef="#br0">12471 9547 0,'22'0'33,"66"-44"-28,-21 44 7,21-22-8,23-22 5,-44 44 3,-1-45-7,-22 45 2,23-22 2,-23 22-3</inkml:trace>
    </iact:actionData>
  </iact:action>
  <iact:action type="add" startTime="93769">
    <iact:property name="dataType"/>
    <iact:actionData xml:id="d33">
      <inkml:trace xmlns:inkml="http://www.w3.org/2003/InkML" xml:id="stk33" contextRef="#ctx0" brushRef="#br0">11230 8573 0,'0'44'54,"0"0"-46,0-21 1,0 21-1,0-22 0,0 0 0,0 0-1,0 0 12</inkml:trace>
    </iact:actionData>
  </iact:action>
  <iact:action type="add" startTime="94200">
    <iact:property name="dataType"/>
    <iact:actionData xml:id="d34">
      <inkml:trace xmlns:inkml="http://www.w3.org/2003/InkML" xml:id="stk34" contextRef="#ctx0" brushRef="#br0">11297 8639 0,'44'22'64,"0"1"-56,23 43 5,-1-22-10,-22 1 9,1-23-8,-23 0 7,0-22-1,-22-44 65</inkml:trace>
    </iact:actionData>
  </iact:action>
  <iact:action type="add" startTime="94562">
    <iact:property name="dataType"/>
    <iact:actionData xml:id="d35">
      <inkml:trace xmlns:inkml="http://www.w3.org/2003/InkML" xml:id="stk35" contextRef="#ctx0" brushRef="#br0">11607 8329 0,'0'22'27,"22"0"-24,-22 45 5,0-1 1,22 1 0,-22 21-4,22-21 4,-22-23-1,0 23-1,22-45 4,-22 0-4,0 0 48</inkml:trace>
    </iact:actionData>
  </iact:action>
  <iact:action type="add" startTime="94988">
    <iact:property name="dataType"/>
    <iact:actionData xml:id="d36">
      <inkml:trace xmlns:inkml="http://www.w3.org/2003/InkML" xml:id="stk36" contextRef="#ctx0" brushRef="#br0">11983 8661 0,'-22'0'51,"0"0"-41,0 45-3,0 21 0,-1-22 4,23-21-5,0-1 1,0 0 2,0 0 7,0 0 59,23-66-62,-1 0-6,-22 21 4,22 1-5,-22 0 12,22 22 93,22 0-91,1 22-19,-23 0 8,0 23 0,0-23-2,-22 0 2,22-22-1,-22 22 2,22 0 60</inkml:trace>
    </iact:actionData>
  </iact:action>
  <iact:action type="add" startTime="95666">
    <iact:property name="dataType"/>
    <iact:actionData xml:id="d37">
      <inkml:trace xmlns:inkml="http://www.w3.org/2003/InkML" xml:id="stk37" contextRef="#ctx0" brushRef="#br0">12382 8661 0,'0'23'93,"0"-1"-79,0 0-11,0 0 8,0 0 10,0 22-3,22-44-5,22 0-3,-21 0-2,43 0-2,-44 0 2,0-22 1,45-44-2,-67 22 2</inkml:trace>
    </iact:actionData>
  </iact:action>
  <iact:action type="add" startTime="96063">
    <iact:property name="dataType"/>
    <iact:actionData xml:id="d38">
      <inkml:trace xmlns:inkml="http://www.w3.org/2003/InkML" xml:id="stk38" contextRef="#ctx0" brushRef="#br0">12648 8351 0,'0'45'40,"0"21"-32,0 23 0,0-23 0,22 1 0,-22-23 3,0 0-2,0 0-4,0 1 6,0-1-7,0 0 5,0-22 0,0 23-2</inkml:trace>
    </iact:actionData>
  </iact:action>
  <iact:action type="add" startTime="98495">
    <iact:property name="dataType"/>
    <iact:actionData xml:id="d39">
      <inkml:trace xmlns:inkml="http://www.w3.org/2003/InkML" xml:id="stk39" contextRef="#ctx0" brushRef="#br0">10809 9104 0,'0'23'52,"0"-1"-37,45 22-6,-23-44 1,22 44-3,-22-22-1,0-22 0,0 0 7,1 23 8,21-46 49,-22-21-59,22 44-6,1-66 2,43 44 1,-21-67 0,21 45 0,-21-1 1,-1 1-1,23 22 4,-45 0-4,-22-23-5,0 45 18</inkml:trace>
    </iact:actionData>
  </iact:action>
  <iact:action type="add" startTime="102608">
    <iact:property name="dataType"/>
    <iact:actionData xml:id="d40">
      <inkml:trace xmlns:inkml="http://www.w3.org/2003/InkML" xml:id="stk40" contextRef="#ctx0" brushRef="#br0">16347 9370 0,'22'-22'28,"22"22"-15,23 0-5,43 0-1,68 0 1,65 0 3,23 44-7,0 1 4,-23-45 1,-43 0-1,-67 0-1,-89 0 1</inkml:trace>
    </iact:actionData>
  </iact:action>
  <iact:action type="add" startTime="103002">
    <iact:property name="dataType"/>
    <iact:actionData xml:id="d41">
      <inkml:trace xmlns:inkml="http://www.w3.org/2003/InkML" xml:id="stk41" contextRef="#ctx0" brushRef="#br0">16679 9259 0,'133'0'86,"22"0"-78,44 0 3,23 0 0,-45 0-4,-44 0-5</inkml:trace>
    </iact:actionData>
  </iact:action>
  <iact:action type="add" startTime="104457">
    <iact:property name="dataType"/>
    <iact:actionData xml:id="d42">
      <inkml:trace xmlns:inkml="http://www.w3.org/2003/InkML" xml:id="stk42" contextRef="#ctx0" brushRef="#br0">20400 9481 0,'22'0'51,"0"0"-45,1 0 1,43-22 0,-22 0 2,23 22-2,-23 0 1,0 0 0,-22 0-1,1 0 1,-1 0 1</inkml:trace>
    </iact:actionData>
  </iact:action>
  <iact:action type="add" startTime="104858">
    <iact:property name="dataType"/>
    <iact:actionData xml:id="d43">
      <inkml:trace xmlns:inkml="http://www.w3.org/2003/InkML" xml:id="stk43" contextRef="#ctx0" brushRef="#br0">20267 9547 0,'44'0'65,"45"0"-56,66 0-4,0-44 3,0 44 2,-44-22-5,0 0 3</inkml:trace>
    </iact:actionData>
  </iact:action>
  <iact:action type="add" startTime="105387">
    <iact:property name="dataType"/>
    <iact:actionData xml:id="d44">
      <inkml:trace xmlns:inkml="http://www.w3.org/2003/InkML" xml:id="stk44" contextRef="#ctx0" brushRef="#br0">21485 9370 0,'133'-22'70,"22"-22"-57,0 22-6,23-1-4,-68 1 5,-43 22 0,-23-22 3</inkml:trace>
    </iact:actionData>
  </iact:action>
  <iact:action type="add" startTime="105754">
    <iact:property name="dataType"/>
    <iact:actionData xml:id="d45">
      <inkml:trace xmlns:inkml="http://www.w3.org/2003/InkML" xml:id="stk45" contextRef="#ctx0" brushRef="#br0">21973 9392 0,'22'0'117,"133"-22"-107,89-22-4,88 22 3</inkml:trace>
    </iact:actionData>
  </iact:action>
  <iact:action type="add" startTime="119057">
    <iact:property name="dataType"/>
    <iact:actionData xml:id="d46">
      <inkml:trace xmlns:inkml="http://www.w3.org/2003/InkML" xml:id="stk46" contextRef="#ctx0" brushRef="#br0">22039 11209 0,'0'-22'32,"0"-23"-23,67 1-2,65 0 0,1-23 2,89-21-2,88-1 2,-66 67-3,-23-45 2,-66 23 1,-88 0-1,-23 44-1</inkml:trace>
    </iact:actionData>
  </iact:action>
  <iact:action type="add" startTime="119425">
    <iact:property name="dataType"/>
    <iact:actionData xml:id="d47">
      <inkml:trace xmlns:inkml="http://www.w3.org/2003/InkML" xml:id="stk47" contextRef="#ctx0" brushRef="#br0">22327 11209 0,'89'-45'64,"132"-21"-57,1-23 6,-23-21-11</inkml:trace>
    </iact:actionData>
  </iact:action>
  <iact:action type="add" startTime="135001">
    <iact:property name="dataType"/>
    <iact:actionData xml:id="d48">
      <inkml:trace xmlns:inkml="http://www.w3.org/2003/InkML" xml:id="stk48" contextRef="#ctx0" brushRef="#br0">24830 12006 0,'66'0'48,"67"0"-41,22 0 4,23 0-6,43 0 4,23 0-3,-89 0 2,-22 0 0,-45 0 0,-43 0 0,-23 0 0</inkml:trace>
    </iact:actionData>
  </iact:action>
  <iact:action type="add" startTime="135434">
    <iact:property name="dataType"/>
    <iact:actionData xml:id="d49">
      <inkml:trace xmlns:inkml="http://www.w3.org/2003/InkML" xml:id="stk49" contextRef="#ctx0" brushRef="#br0">25140 12006 0,'44'0'30,"67"0"-18,44 0-8,44 0 4,-21 0-1,-1 0 6,-22 0-5,-22 0-2,-67 0 4,-21 0-4,-23 0 10</inkml:trace>
    </iact:actionData>
  </iact:action>
  <iact:action type="add" startTime="136554">
    <iact:property name="dataType"/>
    <iact:actionData xml:id="d50">
      <inkml:trace xmlns:inkml="http://www.w3.org/2003/InkML" xml:id="stk50" contextRef="#ctx0" brushRef="#br0">28817 12139 0,'0'0'3,"88"-22"2,-21 22 1,44 0 2,88 0 0,45 0-1,-1 0 1,-21 0 1,-1 0-2,-43 0 1,-68 0 0,-21 0 4,-45 0-3,-22 0-2</inkml:trace>
    </iact:actionData>
  </iact:action>
  <iact:action type="add" startTime="136923">
    <iact:property name="dataType"/>
    <iact:actionData xml:id="d51">
      <inkml:trace xmlns:inkml="http://www.w3.org/2003/InkML" xml:id="stk51" contextRef="#ctx0" brushRef="#br0">29038 12250 0,'0'0'5,"67"0"-3,21 0 7,45 0-3,89 0 3,44 0-4,22 0 4,66 0-1,-44 0-1,0 0 1,-44 0 0,-133 0 0,-45 0 1,-21 0-2,-45 0 1,0 0 17</inkml:trace>
    </iact:actionData>
  </iact:action>
  <iact:action type="add" startTime="149977">
    <iact:property name="dataType"/>
    <iact:actionData xml:id="d52">
      <inkml:trace xmlns:inkml="http://www.w3.org/2003/InkML" xml:id="stk52" contextRef="#ctx0" brushRef="#br0">26580 13136 0,'0'-22'27,"22"22"-15,111 0-6,66 0 0,45 0-3,22 0 7,-23 0 1,67 0-4,-44 0 1,-67 0 0,-43 0 0,-68 0-3,-66 0 5,0 0-5</inkml:trace>
    </iact:actionData>
  </iact:action>
  <iact:action type="add" startTime="150372">
    <iact:property name="dataType"/>
    <iact:actionData xml:id="d53">
      <inkml:trace xmlns:inkml="http://www.w3.org/2003/InkML" xml:id="stk53" contextRef="#ctx0" brushRef="#br0">27222 13291 0,'-22'0'91,"133"-22"-83,88 0 0,45-1 1,-1 23-2,-21 0 2</inkml:trace>
    </iact:actionData>
  </iact:action>
  <iact:action type="add" startTime="155240">
    <iact:property name="dataType"/>
    <iact:actionData xml:id="d54">
      <inkml:trace xmlns:inkml="http://www.w3.org/2003/InkML" xml:id="stk54" contextRef="#ctx0" brushRef="#br0">21220 13557 0,'22'0'35,"22"0"-17,0 22-12,45 44 2,-67-43 1,22 21-1,-21-44-5,-1 22 5,22-22 82,45-66-84,21-1 3,23-22-1,0 1 4,0 44-2,0-23-3,0 23-5,-89 22 7,-22-1-1,23 23 1</inkml:trace>
    </iact:actionData>
  </iact:action>
  <iact:action type="add" startTime="156888">
    <iact:property name="dataType"/>
    <iact:actionData xml:id="d55">
      <inkml:trace xmlns:inkml="http://www.w3.org/2003/InkML" xml:id="stk55" contextRef="#ctx0" brushRef="#br0">6136 13623 0,'44'0'33,"45"0"-24,-1 0-1,134 0 0,88 0 1,133 0-3,44 0 0,111 0 6,-44 0-7,-200 0 2,-21 0 1,-134 0 3,-66 0-5,-67 0 4</inkml:trace>
    </iact:actionData>
  </iact:action>
  <iact:action type="add" startTime="157407">
    <iact:property name="dataType"/>
    <iact:actionData xml:id="d56">
      <inkml:trace xmlns:inkml="http://www.w3.org/2003/InkML" xml:id="stk56" contextRef="#ctx0" brushRef="#br0">7265 13778 0,'45'0'8,"88"0"1,110-22-2,112 0 1,132 22 1,0 0-1,45 0-1,-200 0 2,-44 0-1,-89 44 0,-110-44 0,-45 22 0,-22-22-1</inkml:trace>
    </iact:actionData>
  </iact:action>
  <iact:action type="add" startTime="162706">
    <iact:property name="dataType"/>
    <iact:actionData xml:id="d57">
      <inkml:trace xmlns:inkml="http://www.w3.org/2003/InkML" xml:id="stk57" contextRef="#ctx0" brushRef="#br0">20156 13845 0,'0'-22'25,"111"-1"-21,66 1 6,23 0-4,-1 22 2,-66 0 1,-44 0-2,-45 0 1,0 0 2</inkml:trace>
    </iact:actionData>
  </iact:action>
  <iact:action type="add" startTime="163066">
    <iact:property name="dataType"/>
    <iact:actionData xml:id="d58">
      <inkml:trace xmlns:inkml="http://www.w3.org/2003/InkML" xml:id="stk58" contextRef="#ctx0" brushRef="#br0">20245 13911 0,'22'0'17,"89"0"-12,0-22 4,22 22-3,-45 0 3,23-22-2,0 22 2</inkml:trace>
    </iact:actionData>
  </iact:action>
  <iact:action type="add" startTime="169379">
    <iact:property name="dataType"/>
    <iact:actionData xml:id="d59">
      <inkml:trace xmlns:inkml="http://www.w3.org/2003/InkML" xml:id="stk59" contextRef="#ctx0" brushRef="#br0">19226 14842 0,'0'-23'54,"44"1"-45,67 22-1,44-44-3,45 22 6,-45 0-5,88 22 2,-66-23 0,-21 1-1,-90 22 1,-22-22 0,-22 22 1</inkml:trace>
    </iact:actionData>
  </iact:action>
  <iact:action type="add" startTime="169792">
    <iact:property name="dataType"/>
    <iact:actionData xml:id="d60">
      <inkml:trace xmlns:inkml="http://www.w3.org/2003/InkML" xml:id="stk60" contextRef="#ctx0" brushRef="#br0">20001 14930 0,'89'0'108,"66"0"-100,22-22-4,45-22 7,-23 44-6,-22-22 3</inkml:trace>
    </iact:actionData>
  </iact:action>
  <iact:action type="add" startTime="177463">
    <iact:property name="dataType"/>
    <iact:actionData xml:id="d61">
      <inkml:trace xmlns:inkml="http://www.w3.org/2003/InkML" xml:id="stk61" contextRef="#ctx0" brushRef="#br0">9259 16237 0,'-22'0'104,"66"22"-83,22 23-14,-43-23-1,21 0 2,-22-22 0,0 0 1,-22 22 8,22-22 151,0 0-122,1 0-39,21-22 3,0 0-2,1 0 3,43-23-9,1 1 7,44-23 2,-45 1-1,89-23-7,-110 45 11,-23 0-9,23 44 2,-23-22 1,0-1 0</inkml:trace>
    </iact:actionData>
  </iact:action>
  <iact:action type="add" startTime="180377">
    <iact:property name="dataType"/>
    <iact:actionData xml:id="d62">
      <inkml:trace xmlns:inkml="http://www.w3.org/2003/InkML" xml:id="stk62" contextRef="#ctx0" brushRef="#br0">16812 16503 0,'44'0'72,"-22"-22"-66,45 0 2,66-1 0,44 1 0,66 0 8,-21 22-11,44 0 2,0 0 0,-1 0 0,-43 0 1,-89 0 0,-67 0 2,-44 0-6</inkml:trace>
    </iact:actionData>
  </iact:action>
  <iact:action type="add" startTime="180823">
    <iact:property name="dataType"/>
    <iact:actionData xml:id="d63">
      <inkml:trace xmlns:inkml="http://www.w3.org/2003/InkML" xml:id="stk63" contextRef="#ctx0" brushRef="#br0">16900 16769 0,'45'0'49,"110"-22"-38,66-1-6,1 1 6,21 0-2,1 22-5,-111 0 3,0 0 1,-89 0 1,-22 0-2,0 0 2</inkml:trace>
    </iact:actionData>
  </iact:action>
  <iact:action type="add" startTime="184608">
    <iact:property name="dataType"/>
    <iact:actionData xml:id="d64">
      <inkml:trace xmlns:inkml="http://www.w3.org/2003/InkML" xml:id="stk64" contextRef="#ctx0" brushRef="#br0">22837 16547 0,'0'-22'8,"22"22"19,0 0-22,22 0 11,-22 0-4,23 0-6,-23 22 1,0-22 3,0 22 2,0-22-3,0 0 7,23 0 64,21 0-73,-22 0 2,23 0-2,21-22 1,-21-22 0,44-23 1,-45 45-1,45-22 4,-89 22-4,44 0 0,-43 0 1,-1 22-6</inkml:trace>
    </iact:actionData>
  </iact:action>
  <iact:action type="add" startTime="189386">
    <iact:property name="dataType"/>
    <iact:actionData xml:id="d65">
      <inkml:trace xmlns:inkml="http://www.w3.org/2003/InkML" xml:id="stk65" contextRef="#ctx0" brushRef="#br0">20112 18629 0,'0'-22'70,"22"22"-63,23 0 1,-23 22 0,22 23 0,-22-23 17,22-22 42,23 0-62,-23-22 3,23-23 4,-1 23-6,23-22 4,-1-23-4,23 23-1,-67 44 4,1-22 1,-1 0-4,-22 22 12</inkml:trace>
    </iact:actionData>
  </iact:action>
  <iact:action type="add" startTime="204096">
    <iact:property name="dataType"/>
    <iact:actionData xml:id="d66">
      <inkml:trace xmlns:inkml="http://www.w3.org/2003/InkML" xml:id="stk66" contextRef="#ctx0" brushRef="#br0">20998 15417 0,'0'23'81,"-22"-23"-75,0 22 4,22 0-2,-45 0 0,-21 45-1,0-23 2,-23 44 1,45-43-5,-45 21 3,45-22 1,0 1-2,-1-1 2,23-22 6,0 23 10,44-45 153,67 22-170,-23 0 1,23 0 2,-23 0-9,1 0 5,-23 0 2,0 1 0,0-1-2,-21 0 8</inkml:trace>
    </iact:actionData>
  </iact:action>
  <iact:action type="add" startTime="205719">
    <iact:property name="dataType"/>
    <iact:actionData xml:id="d67">
      <inkml:trace xmlns:inkml="http://www.w3.org/2003/InkML" xml:id="stk67" contextRef="#ctx0" brushRef="#br0">15306 15462 0,'-22'0'52,"-1"0"-34,-43 0-12,22 44 3,-1-22-3,-21 0 4,22 1-3,-45-1 2,67 0-3,-89 44-1,67-44 3,44 1 3,-67 21-2,45-22-2,-22 0 8,22 0 48,44 23 116,0-23-171,22 22-3,1-44 3,-1 44 2,-22-21-5,0-1 6</inkml:trace>
    </iact:actionData>
  </iact:action>
  <iact:action type="add" startTime="207200">
    <iact:property name="dataType"/>
    <iact:actionData xml:id="d68">
      <inkml:trace xmlns:inkml="http://www.w3.org/2003/InkML" xml:id="stk68" contextRef="#ctx0" brushRef="#br0">14730 16016 0,'66'44'97,"67"22"-90,0 1 4,-89-45-7,45 44 7,-23-66-6,-43 45 6,-1-45-3,0 0 7</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2194">
    <iact:property name="dataType"/>
    <iact:actionData xml:id="d0">
      <inkml:trace xmlns:inkml="http://www.w3.org/2003/InkML" xml:id="stk0" contextRef="#ctx0" brushRef="#br0">21640 1639 0,'45'0'61,"198"0"-60,1 0 4,44 0 3,66 0 1,67 0-2,-44 0 3,-67 0-3,-44 0 2,-23 0-2,-110 0 0,-66 0 1</inkml:trace>
    </iact:actionData>
  </iact:action>
  <iact:action type="add" startTime="2584">
    <iact:property name="dataType"/>
    <iact:actionData xml:id="d1">
      <inkml:trace xmlns:inkml="http://www.w3.org/2003/InkML" xml:id="stk1" contextRef="#ctx0" brushRef="#br0">22283 1972 0,'66'0'70,"156"0"-63,44 0 3,44 0-3,44 0 1,-88 0 1,0 0-2</inkml:trace>
    </iact:actionData>
  </iact:action>
  <iact:action type="add" startTime="7982">
    <iact:property name="dataType"/>
    <iact:actionData xml:id="d2">
      <inkml:trace xmlns:inkml="http://www.w3.org/2003/InkML" xml:id="stk2" contextRef="#ctx0" brushRef="#br0">23789 3101 0,'66'-22'59,"1"0"-54,44 22 4,66-22-2,-22 0 3,66-22-5,-21 21 4,21 23-2,-88 0 1,0 0 0,-67-22 0,-43 22 0,-1 0 3</inkml:trace>
    </iact:actionData>
  </iact:action>
  <iact:action type="add" startTime="8478">
    <iact:property name="dataType"/>
    <iact:actionData xml:id="d3">
      <inkml:trace xmlns:inkml="http://www.w3.org/2003/InkML" xml:id="stk3" contextRef="#ctx0" brushRef="#br0">24852 3146 0,'89'0'36,"44"0"-29,88-45 2,-44 45-2,-22 0 0,-66 0 2,-45 0-2,1 0-1,-23 0 4,0 0 5</inkml:trace>
    </iact:actionData>
  </iact:action>
  <iact:action type="add" startTime="9086">
    <iact:property name="dataType"/>
    <iact:actionData xml:id="d4">
      <inkml:trace xmlns:inkml="http://www.w3.org/2003/InkML" xml:id="stk4" contextRef="#ctx0" brushRef="#br0">26137 3101 0,'22'-22'27,"22"22"-18,67-22-1,44 22 0,44 0-1,67 0 3,0 0-4,44 0-2,0 0 7,0 0 0,-66 0-6,-67 0 0,-110 0 6,-45 0-6</inkml:trace>
    </iact:actionData>
  </iact:action>
  <iact:action type="add" startTime="9503">
    <iact:property name="dataType"/>
    <iact:actionData xml:id="d5">
      <inkml:trace xmlns:inkml="http://www.w3.org/2003/InkML" xml:id="stk5" contextRef="#ctx0" brushRef="#br0">27222 3345 0,'22'0'42,"67"-22"-32,88 0-7,67-23 11,22 1-7,-1 22 2,-21 22-7</inkml:trace>
    </iact:actionData>
  </iact:action>
  <iact:action type="add" startTime="13263">
    <iact:property name="dataType"/>
    <iact:actionData xml:id="d6">
      <inkml:trace xmlns:inkml="http://www.w3.org/2003/InkML" xml:id="stk6" contextRef="#ctx0" brushRef="#br0">19669 4032 0,'22'-22'43,"45"22"-38,21-23 4,67-21-3,45 22 2,-1 0 0,-22 0-1,0 0 2,-22-1-2,-44 1 2,-66 0-2</inkml:trace>
    </iact:actionData>
  </iact:action>
  <iact:action type="add" startTime="13655">
    <iact:property name="dataType"/>
    <iact:actionData xml:id="d7">
      <inkml:trace xmlns:inkml="http://www.w3.org/2003/InkML" xml:id="stk7" contextRef="#ctx0" brushRef="#br0">19736 4320 0,'22'0'20,"66"-67"-17,45 45 11,22-22-8,89-23 4,-45 45-8,67 0 12,0-44-10,0 66 1,-23-23 4,-66 23-2</inkml:trace>
    </iact:actionData>
  </iact:action>
  <iact:action type="add" startTime="18134">
    <iact:property name="dataType"/>
    <iact:actionData xml:id="d8">
      <inkml:trace xmlns:inkml="http://www.w3.org/2003/InkML" xml:id="stk8" contextRef="#ctx0" brushRef="#br0">7177 6114 0,'22'0'114,"0"0"-104,0 0 5,23 0-8,-23 0 2,0 0-2,22 22 11,-22-22 5,0 22 33,23-22 16,-23-22-67,44 22 3,1-44-1,21 0 1,1-23 0,22 23 5,-23-23-6,1 1-2,0 22 6,-23-1-2,-44 23-2,45 0 2,-45 0-6,0 22 5,0-22 19</inkml:trace>
    </iact:actionData>
  </iact:action>
  <iact:action type="add" startTime="19848">
    <iact:property name="dataType"/>
    <iact:actionData xml:id="d9">
      <inkml:trace xmlns:inkml="http://www.w3.org/2003/InkML" xml:id="stk9" contextRef="#ctx0" brushRef="#br0">13179 5959 0,'0'22'95,"22"0"-87,-22 0 1,45 1-1,-23-1-1,0-22 9,0 0 88,22 0-98,23 0 2,22-22 0,-23-23 4,23 1-6,43 0 4,1-23-5,-22 45 3,-44-22 0,-23 22 10</inkml:trace>
    </iact:actionData>
  </iact:action>
  <iact:action type="add" startTime="21432">
    <iact:property name="dataType"/>
    <iact:actionData xml:id="d10">
      <inkml:trace xmlns:inkml="http://www.w3.org/2003/InkML" xml:id="stk10" contextRef="#ctx0" brushRef="#br0">19204 6180 0,'22'0'143,"0"0"-63,23 0-73,-23 0 4,22-44-6,22 22 8,45-22-11,-66-1 10,43 1-2,-44 0-8,23-1 6,-23 1 0,0 22 3,1 0 4</inkml:trace>
    </iact:actionData>
  </iact:action>
  <iact:action type="add" startTime="25352">
    <iact:property name="dataType"/>
    <iact:actionData xml:id="d11">
      <inkml:trace xmlns:inkml="http://www.w3.org/2003/InkML" xml:id="stk11" contextRef="#ctx0" brushRef="#br0">23590 5427 0,'0'-22'75,"0"0"-62,0-44-5,-23 43 0,1-21-1,-22-22 0,0-23 0,-23 45 1,45-1 0,-22-21 0,-1 22 1,23 22-2,0-23 1,0 45 1,22-22-2,-22 22 3,0-22-3,0 0 3,-23 22-4,1-45 4,0 23-5,22 22 4,-23 0-2,1-22 1,-22 0 0,-1 0 1,-22 22-2,-21-22 2,43-23-1,-21 23 1,43 22-3,-21-22 3,22 22-1,-1 0 7,23 0 5,-22 0-12,22 0-3,0 0 4,-23 0-1,1 0-2,-22 0 4,-1 0-4,23 0 6,22 0-8,-1 0 5,1 22-2,0 0 1,0 1 0,0 65 1,22-44 6,0 1-7,0-23 2,0 22-3,0 1 0,0 21 6,0-44-7,22 22 0,22 1 4,-22-23-2,1 22-2,-1 0 4,0-21-4,0-1 4,0 22 3,0-22 7,1-22-15,-23 22 3,22-22-1,22 45 14,0-45-9,1 44-4,-23-22 0,22-22 1,22 22-3,-21 23 2,-1-45 2,23 44-1,-23-22-2,22-22 1,-21 22-2,21 22 2,-22-44 2,1 23-3,-1-1 1,22 0 4,-43-22-8,43 0 3,-22 22 2,-22 0-2,23-22 3,-1 0-3,-22 0 1,22 0 1,-21 22-2,21-22 3,-22 0-5,0 0 5,0 0-4,23 0 3,-23 0-1,22 0 0,-22 0 0,45 0-1,-45 0 1,0 0 0,22-22 0,-22 0 9,1 22-1,-23-22 8,22 22-17,-22-22 13,0 0-12,0-1 0,0-21 0,0 22-1,0 0 2,0 0-2,0-23-2,0 1 3,0-22 0,-111-67 1</inkml:trace>
    </iact:actionData>
  </iact:action>
  <iact:action type="add" startTime="31231">
    <iact:property name="dataType"/>
    <iact:actionData xml:id="d12">
      <inkml:trace xmlns:inkml="http://www.w3.org/2003/InkML" xml:id="stk12" contextRef="#ctx0" brushRef="#br0">18451 9459 0,'22'0'97,"22"0"-87,-22 22-2,1-22-1,-23 22 0,22 0 2,0 0 59,22-22-47,1 0-15,21-44 2,45 22-2,-23-22 8,-21 21-9,21-21 2,-43 44 1,21-22-2,-22 0 1</inkml:trace>
    </iact:actionData>
  </iact:action>
  <iact:action type="add" startTime="34637">
    <iact:property name="dataType"/>
    <iact:actionData xml:id="d13">
      <inkml:trace xmlns:inkml="http://www.w3.org/2003/InkML" xml:id="stk13" contextRef="#ctx0" brushRef="#br0">10145 7066 0,'22'0'9,"44"0"-2,23 0 1,-23 0 3,23 0-6,0 0 3,21 0 0,23 0 0,-22 0 0,-22 0 2,-45 0-4,-22 0 4,0 0 5</inkml:trace>
    </iact:actionData>
  </iact:action>
  <iact:action type="add" startTime="35136">
    <iact:property name="dataType"/>
    <iact:actionData xml:id="d14">
      <inkml:trace xmlns:inkml="http://www.w3.org/2003/InkML" xml:id="stk14" contextRef="#ctx0" brushRef="#br0">10322 7399 0,'89'-22'7,"88"-1"0,66-21 0,1 22 3,22 0 1,0 22-8,-111 0 4,-45 0 3,-65 0-2,-23 0-1</inkml:trace>
    </iact:actionData>
  </iact:action>
  <iact:action type="add" startTime="37743">
    <iact:property name="dataType"/>
    <iact:actionData xml:id="d15">
      <inkml:trace xmlns:inkml="http://www.w3.org/2003/InkML" xml:id="stk15" contextRef="#ctx0" brushRef="#br0">15527 7222 0,'111'0'63,"110"-45"-53,1 45-3,66-22 1,-45 22 0,-21-22 2,-67 0-2,-66 0-3,-45 22 2</inkml:trace>
    </iact:actionData>
  </iact:action>
  <iact:action type="add" startTime="38143">
    <iact:property name="dataType"/>
    <iact:actionData xml:id="d16">
      <inkml:trace xmlns:inkml="http://www.w3.org/2003/InkML" xml:id="stk16" contextRef="#ctx0" brushRef="#br0">15970 7354 0,'22'0'35,"23"0"-31,21 0 6,23 0-1,44 0-3,44 0 3,0 0-3,0 0 1,0 0 2,-22 0 0,-66 0-2,0 0 0,-67 0 2</inkml:trace>
    </iact:actionData>
  </iact:action>
  <iact:action type="add" startTime="42368">
    <iact:property name="dataType"/>
    <iact:actionData xml:id="d17">
      <inkml:trace xmlns:inkml="http://www.w3.org/2003/InkML" xml:id="stk17" contextRef="#ctx0" brushRef="#br0">22150 7022 0,'44'-22'45,"67"0"-35,-22 0-4,66-23 3,22 23-3,-22-22 3,0 22 4,-89 22-6,-21-22 2,-23 22-3,0 0 3</inkml:trace>
    </iact:actionData>
  </iact:action>
  <iact:action type="add" startTime="42846">
    <iact:property name="dataType"/>
    <iact:actionData xml:id="d18">
      <inkml:trace xmlns:inkml="http://www.w3.org/2003/InkML" xml:id="stk18" contextRef="#ctx0" brushRef="#br0">22416 6978 0,'22'0'91,"89"0"-84,44 0-2,22 0 7,0 0-7,0 0 5,-22 0-4,-66 0 3,-45 0-3,-22 0 4</inkml:trace>
    </iact:actionData>
  </iact:action>
  <iact:action type="add" startTime="65569">
    <iact:property name="dataType"/>
    <iact:actionData xml:id="d19">
      <inkml:trace xmlns:inkml="http://www.w3.org/2003/InkML" xml:id="stk19" contextRef="#ctx0" brushRef="#br0">9901 12183 0,'0'0'3,"67"0"1,43 0 3,23 0 0,67 0 2,43 0-1,-43 0-1,43 0 4,-21 0-5,21 0 6,-43 0-10,21 0 6,-21 0 1,-23 0 2,0 0-3,0 0 0,0 0 0,-22 0 2,0 0-7,-22 0 8,22 0-7,23 0 7,-1 0-6,-22 0 6,-22 0-5,44 0 5,-22 0-6,-66 0 2,-1 0 2,-21 0-2,-45 0 2,0 0 10</inkml:trace>
    </iact:actionData>
  </iact:action>
  <iact:action type="add" startTime="66241">
    <iact:property name="dataType"/>
    <iact:actionData xml:id="d20">
      <inkml:trace xmlns:inkml="http://www.w3.org/2003/InkML" xml:id="stk20" contextRef="#ctx0" brushRef="#br0">11585 12117 0,'0'0'6,"22"-44"-5,44 21 7,67-21-3,44 0 5,23 22-3,21-45 0,23 45 0,-23 22 2,1 0-2,-1 0 3,-44 0-3,45 0 6,-89 0-9,22 0 7,-67 0-3,-43 0 0,-1 0-3,-22 0 10</inkml:trace>
    </iact:actionData>
  </iact:action>
  <iact:action type="add" startTime="67288">
    <iact:property name="dataType"/>
    <iact:actionData xml:id="d21">
      <inkml:trace xmlns:inkml="http://www.w3.org/2003/InkML" xml:id="stk21" contextRef="#ctx0" brushRef="#br0">20179 11873 0,'0'45'62</inkml:trace>
    </iact:actionData>
  </iact:action>
  <iact:action type="add" startTime="67696">
    <iact:property name="dataType"/>
    <iact:actionData xml:id="d22">
      <inkml:trace xmlns:inkml="http://www.w3.org/2003/InkML" xml:id="stk22" contextRef="#ctx0" brushRef="#br0">20489 12117 0,'66'0'32,"23"-22"-22,21 0-5,45 22 3,89 0 0,-22 0-2,110 0 7,-44 0-8,0 0 2,-45 0 2,-65 0-1,-68 0-2,-65 0 1</inkml:trace>
    </iact:actionData>
  </iact:action>
  <iact:action type="add" startTime="68105">
    <iact:property name="dataType"/>
    <iact:actionData xml:id="d23">
      <inkml:trace xmlns:inkml="http://www.w3.org/2003/InkML" xml:id="stk23" contextRef="#ctx0" brushRef="#br0">20887 12073 0,'45'0'13,"65"0"-3,45 0-5,89 0 6,-22 0-5,88 0 1,-45 0 2,-43 0 2,-1 0-7,-88 0 4</inkml:trace>
    </iact:actionData>
  </iact:action>
  <iact:action type="add" startTime="68909">
    <iact:property name="dataType"/>
    <iact:actionData xml:id="d24">
      <inkml:trace xmlns:inkml="http://www.w3.org/2003/InkML" xml:id="stk24" contextRef="#ctx0" brushRef="#br0">27156 12139 0,'22'0'22,"89"0"-19,-23 0 7,67 22-5,89 23 5,22-1 1,22-44-5,66 0 1,-22 0 0,23 0 1,-45 22 7,0-22-12,-22 22 5,-89-22-2,-110 0 1,-45 0 1</inkml:trace>
    </iact:actionData>
  </iact:action>
  <iact:action type="add" startTime="69362">
    <iact:property name="dataType"/>
    <iact:actionData xml:id="d25">
      <inkml:trace xmlns:inkml="http://www.w3.org/2003/InkML" xml:id="stk25" contextRef="#ctx0" brushRef="#br0">28285 12427 0,'111'0'40,"177"0"-36,0 0 5,155 0-2,177 0 1,-155 0-1,89 0 2,-222 44-1</inkml:trace>
    </iact:actionData>
  </iact:action>
  <iact:action type="add" startTime="71757">
    <iact:property name="dataType"/>
    <iact:actionData xml:id="d26">
      <inkml:trace xmlns:inkml="http://www.w3.org/2003/InkML" xml:id="stk26" contextRef="#ctx0" brushRef="#br0">8329 13224 0,'44'-22'57,"22"22"-49,134-22-1,43-22 2,134 0-1,66-23 0,177 23 0,-88 44 3,-89 0-1,-178-22-4,-154 22 1,-44 0-1</inkml:trace>
    </iact:actionData>
  </iact:action>
  <iact:action type="add" startTime="72173">
    <iact:property name="dataType"/>
    <iact:actionData xml:id="d27">
      <inkml:trace xmlns:inkml="http://www.w3.org/2003/InkML" xml:id="stk27" contextRef="#ctx0" brushRef="#br0">9458 13535 0,'111'0'40,"44"0"-31,44 0-1,23 0 3,88 0-4,-22 0-1,-22 0 2,-1 0 0,1 0 0,-66 0 0</inkml:trace>
    </iact:actionData>
  </iact:action>
  <iact:action type="add" startTime="78423">
    <iact:property name="dataType"/>
    <iact:actionData xml:id="d28">
      <inkml:trace xmlns:inkml="http://www.w3.org/2003/InkML" xml:id="stk28" contextRef="#ctx0" brushRef="#br0">18274 15174 0,'22'0'90,"0"-45"-77,44 23-2,-21 0-5,21 0 1,1 0 0,-23 22 1,-22 0 0,0-22 1,0 22-2,1-22 2</inkml:trace>
    </iact:actionData>
  </iact:action>
  <iact:action type="add" startTime="78903">
    <iact:property name="dataType"/>
    <iact:actionData xml:id="d29">
      <inkml:trace xmlns:inkml="http://www.w3.org/2003/InkML" xml:id="stk29" contextRef="#ctx0" brushRef="#br0">18451 15174 0,'0'22'78,"44"-22"-69,-22 0-2,45-22 1,-23 22 1</inkml:trace>
    </iact:actionData>
  </iact:action>
  <iact:action type="add" startTime="82553">
    <iact:property name="dataType"/>
    <iact:actionData xml:id="d30">
      <inkml:trace xmlns:inkml="http://www.w3.org/2003/InkML" xml:id="stk30" contextRef="#ctx0" brushRef="#br0">23811 14487 0,'44'0'100,"23"0"-92,21-22 1,1 22-1,22-22 1,-45 22-3,1-22 2,-45 22 0,0 0 1</inkml:trace>
    </iact:actionData>
  </iact:action>
  <iact:action type="add" startTime="83263">
    <iact:property name="dataType"/>
    <iact:actionData xml:id="d31">
      <inkml:trace xmlns:inkml="http://www.w3.org/2003/InkML" xml:id="stk31" contextRef="#ctx0" brushRef="#br0">23745 14908 0,'44'0'39,"22"0"-31,23-22 0,44 0 0,0-23 2,-22 1-5,-1 22 5,-43-22-2,-45 44 1</inkml:trace>
    </iact:actionData>
  </iact:action>
  <iact:action type="add" startTime="83645">
    <iact:property name="dataType"/>
    <iact:actionData xml:id="d32">
      <inkml:trace xmlns:inkml="http://www.w3.org/2003/InkML" xml:id="stk32" contextRef="#ctx0" brushRef="#br0">24099 14886 0,'89'0'105,"-1"0"-93,112-44-5,-23-23-2</inkml:trace>
    </iact:actionData>
  </iact:action>
  <iact:action type="add" startTime="84591">
    <iact:property name="dataType"/>
    <iact:actionData xml:id="d33">
      <inkml:trace xmlns:inkml="http://www.w3.org/2003/InkML" xml:id="stk33" contextRef="#ctx0" brushRef="#br0">23235 15218 0,'22'0'26,"45"-22"-21,-23-22 5,45 21 2,21 1-7,-43 0 2,-1 0-1,-21 0 7,-1 22-9</inkml:trace>
    </iact:actionData>
  </iact:action>
  <iact:action type="add" startTime="84945">
    <iact:property name="dataType"/>
    <iact:actionData xml:id="d34">
      <inkml:trace xmlns:inkml="http://www.w3.org/2003/InkML" xml:id="stk34" contextRef="#ctx0" brushRef="#br0">23412 15240 0,'23'0'120,"65"0"-115,67-22 6,-22 0-6</inkml:trace>
    </iact:actionData>
  </iact:action>
  <iact:action type="add" startTime="108047">
    <iact:property name="dataType"/>
    <iact:actionData xml:id="d35">
      <inkml:trace xmlns:inkml="http://www.w3.org/2003/InkML" xml:id="stk35" contextRef="#ctx0" brushRef="#br0">18163 18253 0,'22'0'74,"0"0"-68,23 0 3,-23 0 2,0 0-5,0 0 2,22 0-3,-22 0 15,1 0-9,-1 0 14</inkml:trace>
    </iact:actionData>
  </iact:action>
  <iact:action type="add" startTime="108600">
    <iact:property name="dataType"/>
    <iact:actionData xml:id="d36">
      <inkml:trace xmlns:inkml="http://www.w3.org/2003/InkML" xml:id="stk36" contextRef="#ctx0" brushRef="#br0">18008 18341 0,'66'0'14,"-21"-22"-3,21 0-3,23-22 1,-23 44-5,23 0 4,-23 0 1,1 0-1,-23 0 0,0-22 1</inkml:trace>
    </iact:actionData>
  </iact:action>
  <iact:action type="add" startTime="115446">
    <iact:property name="dataType"/>
    <iact:actionData xml:id="d37">
      <inkml:trace xmlns:inkml="http://www.w3.org/2003/InkML" xml:id="stk37" contextRef="#ctx0" brushRef="#br0">23036 18275 0,'22'0'83,"0"-22"-69,67 22-4,-23-22-1,1 0-2,21 22 0,-21-23 1,21 23-3,-21 0 5,-23 0-3,-22 0 0</inkml:trace>
    </iact:actionData>
  </iact:action>
  <iact:action type="add" startTime="115999">
    <iact:property name="dataType"/>
    <iact:actionData xml:id="d38">
      <inkml:trace xmlns:inkml="http://www.w3.org/2003/InkML" xml:id="stk38" contextRef="#ctx0" brushRef="#br0">23390 18297 0,'22'0'119,"45"0"-107,-1-22-6,23 0 0,-23 0 6,-21 22-5,-23 0 1,0 0-2,0-22 9</inkml:trace>
    </iact:actionData>
  </iact:action>
  <iact:action type="add" startTime="136255">
    <iact:property name="dataType"/>
    <iact:actionData xml:id="d39">
      <inkml:trace xmlns:inkml="http://www.w3.org/2003/InkML" xml:id="stk39" contextRef="#ctx0" brushRef="#br0">19868 16082 0,'23'44'95,"-1"-44"-84,0 22-4,0 1-1,-22-1 4,22-22-4,0 22 0,1-22 78,-1 22-79,0 0 15,-22 0-10,22-22-8,-22 23 12,22-23-9,0 22 12,-22 0 661,0 0-659,-22 0-15,0-22 4,22 44 1,-44 23-3,22-1 2,22-44 1,-23 23-2,23-23 1,-22 22 1,0-22 10,0-22-11,22 23 0</inkml:trace>
    </iact:actionData>
  </iact:action>
  <iact:action type="add" startTime="140607">
    <iact:property name="dataType"/>
    <iact:actionData xml:id="d40">
      <inkml:trace xmlns:inkml="http://www.w3.org/2003/InkML" xml:id="stk40" contextRef="#ctx0" brushRef="#br0">19913 12826 0,'22'0'106,"22"0"-83,-22 0-16,1 22 0,21-22 2,-22 44-3,22-22 2,1 23 0,-1-45 12,-44 22-16,22-22 4,-22 22 25,0 0 432,0 0-438,0 0-14,-22 1 5,22 21-5,0-22 3,-22 0-6,22 0-4,0 0 4,-22-22-3,22 45 0,-23-45 4,23 22-6,0 22 8,-22 1-2,22-23 5,0 0-8,0 0 0,0 0 8,-22 0 7,0-22-4</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766">
    <iact:property name="dataType"/>
    <iact:actionData xml:id="d0">
      <inkml:trace xmlns:inkml="http://www.w3.org/2003/InkML" xml:id="stk0" contextRef="#ctx0" brushRef="#br0">15594 1861 0,'44'-22'46,"421"-45"-45,-66 23 4,265 44 6,-21-66-5,-45 66 2,-244 0 1,-110 0-2,-89-23 2,-89 23-2</inkml:trace>
    </iact:actionData>
  </iact:action>
  <iact:action type="add" startTime="1125">
    <iact:property name="dataType"/>
    <iact:actionData xml:id="d1">
      <inkml:trace xmlns:inkml="http://www.w3.org/2003/InkML" xml:id="stk1" contextRef="#ctx0" brushRef="#br0">15682 2171 0,'0'0'1,"22"0"4,23 0 5,21 0-4,67 0 4,88 0-4,45 0 5,133 0-6,155 0 4,22-66-2,-67-45 2,-110 67-2,-133-1 1,-67 1 3,-111 44-6,-65 0 3</inkml:trace>
    </iact:actionData>
  </iact:action>
  <iact:action type="add" startTime="34373">
    <iact:property name="dataType"/>
    <iact:actionData xml:id="d2">
      <inkml:trace xmlns:inkml="http://www.w3.org/2003/InkML" xml:id="stk2" contextRef="#ctx0" brushRef="#br0">13556 3146 0,'0'-22'34,"44"22"-16,23 0-16,43 0 6,112 0 0,-23-23 0,45 23 1,-67 0 1,-66-22 0,22 0-7,-89 22 4,-22 0 3</inkml:trace>
    </iact:actionData>
  </iact:action>
  <iact:action type="add" startTime="34894">
    <iact:property name="dataType"/>
    <iact:actionData xml:id="d3">
      <inkml:trace xmlns:inkml="http://www.w3.org/2003/InkML" xml:id="stk3" contextRef="#ctx0" brushRef="#br0">13622 3035 0,'67'-22'29,"66"22"-21,66-44 0,-22 21 3,0 23-4,-44-22 3,-66 22-4,-23 0 1</inkml:trace>
    </iact:actionData>
  </iact:action>
  <iact:action type="add" startTime="59077">
    <iact:property name="dataType"/>
    <iact:actionData xml:id="d4">
      <inkml:trace xmlns:inkml="http://www.w3.org/2003/InkML" xml:id="stk4" contextRef="#ctx0" brushRef="#br0">21375 3877 0,'110'0'63,"68"0"-51,43 0-5,-22 0 1,-21 0-1,-23 0 2,-89 0-2,-22 0 3</inkml:trace>
    </iact:actionData>
  </iact:action>
  <iact:action type="add" startTime="59471">
    <iact:property name="dataType"/>
    <iact:actionData xml:id="d5">
      <inkml:trace xmlns:inkml="http://www.w3.org/2003/InkML" xml:id="stk5" contextRef="#ctx0" brushRef="#br0">21663 3921 0,'88'0'56,"89"0"-47,1 0-2,21 0 1,22 0-4,-21 0 8,-1 0-5,-44 0 3,-44 0-6</inkml:trace>
    </iact:actionData>
  </iact:action>
  <iact:action type="add" startTime="66708">
    <iact:property name="dataType"/>
    <iact:actionData xml:id="d6">
      <inkml:trace xmlns:inkml="http://www.w3.org/2003/InkML" xml:id="stk6" contextRef="#ctx0" brushRef="#br0">8616 4763 0,'23'-22'15,"-1"22"-6,22 0-1,89-23-1,133 23 2,88 0-2,311 0 0,309 0 1,-21 0 2,132 0-3,-133 0 2,-43 0-2,-134 0 2,-177 0 0,-155 0-4,-222 0 5,-43 0-3,-134 0 2,-133 0 110</inkml:trace>
    </iact:actionData>
  </iact:action>
  <iact:action type="add" startTime="67669">
    <iact:property name="dataType"/>
    <iact:actionData xml:id="d7">
      <inkml:trace xmlns:inkml="http://www.w3.org/2003/InkML" xml:id="stk7" contextRef="#ctx0" brushRef="#br0">9414 4541 0,'22'-22'15,"0"22"-6,67 0-1,44 22 0,132-22-1,46 22 2,242 45-4,245 21 5,132 23-4,-88-111 2,-1 0 1,-110 0-1,-133 0 1,-155 0-1,-133 0 1,-66 0-2,-133 0 0,-67 0 2,-22 0-2</inkml:trace>
    </iact:actionData>
  </iact:action>
  <iact:action type="add" startTime="72749">
    <iact:property name="dataType"/>
    <iact:actionData xml:id="d8">
      <inkml:trace xmlns:inkml="http://www.w3.org/2003/InkML" xml:id="stk8" contextRef="#ctx0" brushRef="#br0">27488 4896 0,'177'-22'87,"111"-23"-76,0 23-2,-22 22-1,-45 0-1,-44 0-2,-44-22 4,-88 22-2,-23 0 1</inkml:trace>
    </iact:actionData>
  </iact:action>
  <iact:action type="add" startTime="73175">
    <iact:property name="dataType"/>
    <iact:actionData xml:id="d9">
      <inkml:trace xmlns:inkml="http://www.w3.org/2003/InkML" xml:id="stk9" contextRef="#ctx0" brushRef="#br0">28020 5006 0,'110'0'53,"134"-44"-44,0 22 2,21 22-6,23-22 1,-22-22 3</inkml:trace>
    </iact:actionData>
  </iact:action>
  <iact:action type="add" startTime="79917">
    <iact:property name="dataType"/>
    <iact:actionData xml:id="d10">
      <inkml:trace xmlns:inkml="http://www.w3.org/2003/InkML" xml:id="stk10" contextRef="#ctx0" brushRef="#br0">19138 5627 0,'0'-23'50,"22"23"-46,44 0 4,1 0-1,65-22 2,-43 22-1,22 0 0,22 0 1,-45 0 2,1 0-4,-23 0-2,-43 0 7,-1 0-4</inkml:trace>
    </iact:actionData>
  </iact:action>
  <iact:action type="add" startTime="80461">
    <iact:property name="dataType"/>
    <iact:actionData xml:id="d11">
      <inkml:trace xmlns:inkml="http://www.w3.org/2003/InkML" xml:id="stk11" contextRef="#ctx0" brushRef="#br0">19470 5693 0,'44'0'39,"67"0"-31,66 0 4,0 0-9,0 0 7,-22 0 1,-66 0-6,0 0 5,21-22-6,-87 22 4</inkml:trace>
    </iact:actionData>
  </iact:action>
  <iact:action type="add" startTime="120861">
    <iact:property name="dataType"/>
    <iact:actionData xml:id="d12">
      <inkml:trace xmlns:inkml="http://www.w3.org/2003/InkML" xml:id="stk12" contextRef="#ctx0" brushRef="#br0">13534 13025 0,'44'0'64,"0"0"-54,-22 22-2,45 0-3,-45-22 5,0 23 6,0-23 54,0 0-62,23 0-1,-1-45 2,45-65-2,-1 43 1,-21-22 0,21 23 4,23 0-8,-44-1 8,21 1-4,-44 21 0,1 23 0,-23 0-4,0 0 7,0 22-4,0-22-1</inkml:trace>
    </iact:actionData>
  </iact:action>
  <iact:action type="add" startTime="122197">
    <iact:property name="dataType"/>
    <iact:actionData xml:id="d13">
      <inkml:trace xmlns:inkml="http://www.w3.org/2003/InkML" xml:id="stk13" contextRef="#ctx0" brushRef="#br0">21973 12560 0,'0'22'66,"44"0"-52,22 23-5,-43-23-2,65 22-1,-88-22 2,89 22 1,-67-21 0,0-23-3,0 22 2,0-22 8,1 0 25,21-22-30,22-23-6,45-43 7,44-1-4,44-22-5,-21 23 10,-23 21-6,44 1 2,-44-1-6,-66 23 11,-1 0-8,-66 44 1,1-22-2,-1 22 100</inkml:trace>
    </iact:actionData>
  </iact:action>
  <iact:action type="add" startTime="134229">
    <iact:property name="dataType"/>
    <iact:actionData xml:id="d14">
      <inkml:trace xmlns:inkml="http://www.w3.org/2003/InkML" xml:id="stk14" contextRef="#ctx0" brushRef="#br0">24431 9835 0,'0'-22'110,"-44"-22"-101,-45 22-1,45 22 2,-45-22 0,23-1-4,22 1-1,-23 22 3,23 0 4,22 0-4,-22 0 0,21 0-2,1 0 0,-22 0 2,0 0 4,-45 0-2,23 0-4,-45 0-1,-22 0 3,44 0-1,23 0 1,-23 0 1,23 0-1,-1 0 0,23 0-1,0 0 1,-23 0 0,23 0 0,0 22 0,-23 1 0,45-23 1,-22 0-1,0 0 3,21 0-3,-21 0 0,22 22-2,-22-22-1,-1 0 4,23 0-1,-44 0 0,21 22 6,1-22-7,-22 22 3,21 0-5,-21-22 3,0 45-3,-45-1 2,66-44 3,-21 22-4,0 22 3,-45-22-2,44 1 6,1-1-9,22 0 2,-1 0 3,1-22-2,0 44 5,22-44-4,-23 22 1,1 1-5,-22 21 5,43-44-1,-21 22 3,0 22-7,22-44 8,-23 23-7,45-1 5,-44-22-3,44 22 8,-22-22-5,0 22 4,-23 22 4,23-22-1,0 1-13,22 21 6,-22-22-3,22 22 1,-44 1-1,22-1 5,22 0-5,-45 23-2,23-45 6,22 22-1,-22 0-5,0 23 2,0-45 0,0 0 5,-1 45-7,23-1 3,-22-66-1,0 44 2,0 1-3,0-23 3,22 22 1,-22 0 5,22-21-10,-45 21 3,45 0-5,-22 1 8,0-1-5,22 0 3,0 0-4,-22 1 6,22 21-5,0 1 1,0-1 2,0-22-2,0 23 3,0-23-5,0 0 5,0 23-1,0-23-2,0 1 3,22 21 2,0-22-9,-22-22 3,44 23 2,-21-1 1,-1-22 0,0 23-1,0-23 0,22 0 0,-21 22-2,-1 0 6,0-21-7,0-23 3,0 22-1,-22 0 2,44 0-2,-21-22 0,21 44 6,-22-44-10,0 22 7,22 1-4,-21-23 3,-1 22-1,0 0 9,0-22-1,0 0-1,0 22-6,0 0-2,23-22 1,21 22 1,23-22-2,-45 23 1,23-23 0,-1 0-1,0 0 2,1 0 0,-23 0-3,23 0 2,-23 0 1,45 0-1,-1 0-1,1 0 2,-1 0 1,1 0-3,0 0-1,-1 0 4,-21 0-4,21 0 3,-21-23 0,-1 1-2,23 22 1,-23-22 2,1 22-1,-1 0-3,-22-22 2,1 22 1,-1-22-1,0 22 6,-22-22-3,1-1-4,21 1-1,0-22 1,0 22 1,23-67 1,-23 45-1,23-22 1,-1-45-2,1 0 6,43-22-11,-21 22 8,44-22-3,-67 67 1,89-67 1,22 22-1,-66 1 1,0 21-1,-45 22 0,-21 1-1,21 0 2,1-23-3,-45 45 3,44-23-3,-21 23 5,-23-45-5,-22 67 2,0-22 1,0-23-2,22 1 2,-22 22-2,22-23 1,-22 1 4,22 21-8,0-43 8,-22 44-7,22 21 2,1-21 0,-23 0 4,0-1-4,0 23 0,22 0 3,-22-22-2,0 22-3,0 0 4,0-1 7,0 1-7,-22-22 6,-1 22 3,-21 0-6,22 22-3,-22-45 0,-23 45-3,45-22 1,0 0 2,0 0 10,0 22 54,-1 0-67,1 0 2,0 0 1,0 0 0,0 0 1,0 0-4,0 22 0,-1 0 21</inkml:trace>
    </iact:actionData>
  </iact:action>
  <iact:action type="add" startTime="141773">
    <iact:property name="dataType"/>
    <iact:actionData xml:id="d15">
      <inkml:trace xmlns:inkml="http://www.w3.org/2003/InkML" xml:id="stk15" contextRef="#ctx0" brushRef="#br0">26203 10478 0,'-88'0'31,"43"0"-19,-43 66-5,21-44 1,23 23 1,22-23-5,0 0 4,22 0 16,0 22-17,0 1 1,22-1 1,22 0-2,0-22 2,1 23-1,-23-45 0,22 22-1,-22-22 18,-22 22 85,-22 0-97,-44-22-8,44 0 2,-23 0 2,23 0-3,-22 0 4</inkml:trace>
    </iact:actionData>
  </iact:action>
  <iact:action type="add" startTime="142564">
    <iact:property name="dataType"/>
    <iact:actionData xml:id="d16">
      <inkml:trace xmlns:inkml="http://www.w3.org/2003/InkML" xml:id="stk16" contextRef="#ctx0" brushRef="#br0">26358 10301 0,'22'44'40,"1"22"-29,-23 45-6,22 0 8,-22-45-11,22 67 12,-22-66-7,0-1-1,22-44-1,-22 23 3,22 21 1,-22-44 16</inkml:trace>
    </iact:actionData>
  </iact:action>
  <iact:action type="add" startTime="143171">
    <iact:property name="dataType"/>
    <iact:actionData xml:id="d17">
      <inkml:trace xmlns:inkml="http://www.w3.org/2003/InkML" xml:id="stk17" contextRef="#ctx0" brushRef="#br0">26403 10876 0,'0'-44'27,"22"22"-20,22 0 2,22 0 0,1-23-1,22 23 1,-45 22-3,0-22-2,23-22 6</inkml:trace>
    </iact:actionData>
  </iact:action>
  <iact:action type="add" startTime="143757">
    <iact:property name="dataType"/>
    <iact:actionData xml:id="d18">
      <inkml:trace xmlns:inkml="http://www.w3.org/2003/InkML" xml:id="stk18" contextRef="#ctx0" brushRef="#br0">27023 10500 0,'-22'0'10,"-1"0"-4,1 44 0,0 1 11,0 21-11,22-44 10,0 0 101,0 0-110,0 1 1,0-1 0,0 0 0,22 0-1,0 0 0,0 0 10,-22 0-10,45-22 1,-1 0 0,23 0-1,-1 0 2,0 0-2,-21-22 2,21-44-2,1-1 1,-45 45 1,0-22-2,-22 0 1,22 44 0,0 66 136,0 67-136,1-22 0,-1 22 0,0-23 0,-22 1 2,22 0-2,0-45 0,0 67-1,0-88 0,-22-23 4,0 22-2,23-22-2,-46-155 95</inkml:trace>
    </iact:actionData>
  </iact:action>
  <iact:action type="add" startTime="144728">
    <iact:property name="dataType"/>
    <iact:actionData xml:id="d19">
      <inkml:trace xmlns:inkml="http://www.w3.org/2003/InkML" xml:id="stk19" contextRef="#ctx0" brushRef="#br0">27466 10522 0,'44'-44'5,"-88"88"-5,88-110 10,0 43 2,23 1-9,-1 0 2,-21 22 3,21-22 2,-44 22 20,22 22-21,-44 22-2,45 23 3,-1-1-2,-44 1-1,0-1 2,0 1-1,0-23 0,0 0-2,0 23 3,0-23-1,0 0-1,-44 1 1,22-1 0,-1-22 0,1 0 1,0 0 7,0-22-5,0 0-7,0 0 85</inkml:trace>
    </iact:actionData>
  </iact:action>
  <iact:action type="add" startTime="145375">
    <iact:property name="dataType"/>
    <iact:actionData xml:id="d20">
      <inkml:trace xmlns:inkml="http://www.w3.org/2003/InkML" xml:id="stk20" contextRef="#ctx0" brushRef="#br0">28307 10899 0,'89'-67'84,"66"1"-75,22-1-2,0 1 3,-21 22-2,-24-1-2,-87 45 2,-23-22 0</inkml:trace>
    </iact:actionData>
  </iact:action>
  <iact:action type="add" startTime="146533">
    <iact:property name="dataType"/>
    <iact:actionData xml:id="d21">
      <inkml:trace xmlns:inkml="http://www.w3.org/2003/InkML" xml:id="stk21" contextRef="#ctx0" brushRef="#br0">26978 10478 0,'0'22'74,"23"-22"-50,-23 22-11,22-22-6,0 22 1,-22 0 3,0 1 5,0-1-2,0 0 5,0 0-16,0 0 14,0 0 5,0 0-16,-22-22-1,22 23 139,-22-23-126</inkml:trace>
    </iact:actionData>
  </iact:action>
  <iact:action type="add" startTime="147613">
    <iact:property name="dataType"/>
    <iact:actionData xml:id="d22">
      <inkml:trace xmlns:inkml="http://www.w3.org/2003/InkML" xml:id="stk22" contextRef="#ctx0" brushRef="#br0">29836 10168 0,'0'22'58,"0"89"-51,0 21-2,0 24 3,0-46-1,0-21 5,22 22-7,-22-89 4,22 22-2,-22-22 2,0 0 6</inkml:trace>
    </iact:actionData>
  </iact:action>
  <iact:action type="add" startTime="148245">
    <iact:property name="dataType"/>
    <iact:actionData xml:id="d23">
      <inkml:trace xmlns:inkml="http://www.w3.org/2003/InkML" xml:id="stk23" contextRef="#ctx0" brushRef="#br0">29814 10168 0,'-23'22'63,"1"44"-54,22-21-4,0-23 6,-22 22 1,22-22 6,-22-22-16,22 22 8,0 0-5,0 1 3</inkml:trace>
    </iact:actionData>
  </iact:action>
  <iact:action type="add" startTime="148917">
    <iact:property name="dataType"/>
    <iact:actionData xml:id="d24">
      <inkml:trace xmlns:inkml="http://www.w3.org/2003/InkML" xml:id="stk24" contextRef="#ctx0" brushRef="#br0">29703 11164 0,'22'-22'50,"22"-22"-45,-22 22 12,45-45-8,-45 45-2,0 0 3,23 0 2,-1 0 4,-22 22-6,-22-22 17,44 22-22,-22-23 10,1 23-8,43-44 4,-44 44 2</inkml:trace>
    </iact:actionData>
  </iact:action>
  <iact:action type="add" startTime="180285">
    <iact:property name="dataType"/>
    <iact:actionData xml:id="d25">
      <inkml:trace xmlns:inkml="http://www.w3.org/2003/InkML" xml:id="stk25" contextRef="#ctx0" brushRef="#br0">14575 13158 0,'0'-22'140,"-22"22"-139,-1 22 11,-21 22-6,22-22 0,-22 1 2,44-1 1,-22 0-1,-1-22 1,1 22 0,22 0-3,0 0 10,0 1 16,0-1-3,0 0-25,22-22 95,1 22-83,-1 0-9,-22 0 0,44 0-1,-22 1 19,-22-1-3,22-22-13,0 22 17,-22 0 6,0 0-24,0 0 0,0 1 0,0-1 2,0 22-6,-44-22 5,22 0 0,-22 0-2,-1 1-1,-21-1 2,22-22 1,-1 22 0,1 0-2,22-22 2,0 0 6</inkml:trace>
    </iact:actionData>
  </iact:action>
  <iact:action type="add" startTime="181403">
    <iact:property name="dataType"/>
    <iact:actionData xml:id="d26">
      <inkml:trace xmlns:inkml="http://www.w3.org/2003/InkML" xml:id="stk26" contextRef="#ctx0" brushRef="#br0">14863 13380 0,'0'-23'26,"0"68"-4,0 21-14,0 45 1,-45-22-2,23-23 1,22-22 0,0 1-1,-22-23 2,22-111 85,0-22-88,0-22-1,0 67 3,22 0 2,0 21-5,1 1 3,-1-23 1,0 45 0,0 0-2,0 0 8,0 22-3,0 0 25,67 22-26,-45 22-5,-22 23 5,23 22-6,-1-23 1,0 45 2,-21-23 1,-1-21-2,-22-1 1,0-44 0,22 1 1,-22-1-2,0-67 81,-22-110-76,22-22-6,0 22 0,0 44 2,0-22 0,0 67 2,22 22-2,-22 22-1,22-1 0,0 1 26,0 22-17,23 0-8,-1 45-1,22 43 1,1 1 4,-1 44-8,1 22 8,-23-22-3,22 0-1,-21-1-5,-23-43 10,0-45-5,-22 23-5,22-23 5,-22-22 9,22 0-3,-44-22 52,0-44-58</inkml:trace>
    </iact:actionData>
  </iact:action>
  <iact:action type="add" startTime="183413">
    <iact:property name="dataType"/>
    <iact:actionData xml:id="d27">
      <inkml:trace xmlns:inkml="http://www.w3.org/2003/InkML" xml:id="stk27" contextRef="#ctx0" brushRef="#br0">23412 12959 0,'0'66'31,"23"1"-18,-1 21-10,0 45 4,-22-22 5,22 0-9,0-23 6,-22 23-1,0-45 0,22-21 0,-22-23 0,22 0-1,-22-111 91</inkml:trace>
    </iact:actionData>
  </iact:action>
  <iact:action type="add" startTime="183924">
    <iact:property name="dataType"/>
    <iact:actionData xml:id="d28">
      <inkml:trace xmlns:inkml="http://www.w3.org/2003/InkML" xml:id="stk28" contextRef="#ctx0" brushRef="#br0">23368 12715 0,'0'-22'52,"44"22"-37,23 0-8,-45 0 0,0 0 2,0 0 0,23 22 5,-23-22 0,0 22-2,-22 0 0,22-22-4,-22 22 0,0 1 3,0 21-3,0-22 1,0 22-5,0 1 7,0-23-2,-22 44-5,0-44 7,0 1-3,-1 21-2,1-44 12</inkml:trace>
    </iact:actionData>
  </iact:action>
  <iact:action type="add" startTime="184631">
    <iact:property name="dataType"/>
    <iact:actionData xml:id="d29">
      <inkml:trace xmlns:inkml="http://www.w3.org/2003/InkML" xml:id="stk29" contextRef="#ctx0" brushRef="#br0">24409 13025 0,'-22'0'29,"0"0"-27,0-22 7,0 22-5,-23 0 8,1 0-6,-23 0 1,45 0 1,0 22-1,-44 22 3,44-21 6,-1-1-10,23 0 4,-22 0 7,22 0-11,22 22 9,1-21 3,-1-23 28,0 0-21,22 0-17,23-45-1,21 1 4,-21-45-4,21 1 1,-43 44 0,-1-23 0,-22 23-2,-22-23 4,0 1-4,0-1 3,0 45-2,0 0 2,0 0 0,0 88 90,0 45-93,0 44 4,0-44-4,0 0 0,0-1 2,22-65 1,-22-1 0,0-22-4,22 0 12,-22 1 46</inkml:trace>
    </iact:actionData>
  </iact:action>
  <iact:action type="add" startTime="185510">
    <iact:property name="dataType"/>
    <iact:actionData xml:id="d30">
      <inkml:trace xmlns:inkml="http://www.w3.org/2003/InkML" xml:id="stk30" contextRef="#ctx0" brushRef="#br0">24786 12560 0,'0'89'56,"0"21"-51,0 23 3,0-44 0,0-23 2,0-21-4,0-1 2,0-22 3,0 22 0,22-22-9,-22 1 18,22-23 11,0 0 10,0 0-34,45-45 2,-23 1-2,-22 22 3,22-22-6,-21-1 8,21 1-7</inkml:trace>
    </iact:actionData>
  </iact:action>
  <iact:action type="add" startTime="186445">
    <iact:property name="dataType"/>
    <iact:actionData xml:id="d31">
      <inkml:trace xmlns:inkml="http://www.w3.org/2003/InkML" xml:id="stk31" contextRef="#ctx0" brushRef="#br0">24941 12892 0,'0'-22'47,"0"0"-40,44-22 3,0-1-3,1 23 0,21-44 1,-22 44 0,-21-1 8</inkml:trace>
    </iact:actionData>
  </iact:action>
  <iact:action type="add" startTime="187595">
    <iact:property name="dataType"/>
    <iact:actionData xml:id="d32">
      <inkml:trace xmlns:inkml="http://www.w3.org/2003/InkML" xml:id="stk32" contextRef="#ctx0" brushRef="#br0">13091 12361 0,'44'0'57,"0"0"-47,23 22-4,-45 0 1,22 0 3,0 0-1,-21 0-3,-1 1 11,0-23-11,-22 22 10,22-22 26,0 0 4,0 0-39,1 0 5,21-45-5,0 23 1,0-22-2,45 0 3,-23-23-2,1 23 1,44-23 1,-1-21-1,-21 21 4,0-21-4,-1 21 0,-43 23-1,-23 0-2</inkml:trace>
    </iact:actionData>
  </iact:action>
  <iact:action type="add" startTime="189472">
    <iact:property name="dataType"/>
    <iact:actionData xml:id="d33">
      <inkml:trace xmlns:inkml="http://www.w3.org/2003/InkML" xml:id="stk33" contextRef="#ctx0" brushRef="#br0">17875 10301 0,'0'-23'41,"22"23"-39,-22-22 10,67 22-7,-23-22 7,22 0-3,-21 0-3,-1 22 0,-22 0 2,0 0 24,0 0-24,23 22 6,-1 22-6,-44-22 2,22 23-4,0-1 11,-22-22 123,-22-22-101,0 0-8,22-22-22,0-22 8,0-1-11,0-43 0,0 43 3,0-21-3,22-45 3,22 67-3,-21 0 3,-1-1 3,-22 23-4,22 22-1,0-44-1</inkml:trace>
    </iact:actionData>
  </iact:action>
  <iact:action type="add" startTime="190372">
    <iact:property name="dataType"/>
    <iact:actionData xml:id="d34">
      <inkml:trace xmlns:inkml="http://www.w3.org/2003/InkML" xml:id="stk34" contextRef="#ctx0" brushRef="#br0">18495 9924 0,'22'0'6,"0"0"20,1 0-11,-1-22-5,-22 0-4,0 0 116,-22 22-96,22 22-18,0 22 4,0-22-3,0 0-2,0 0 3,0 1 8,22-1-3,22 0-6,-22-22-4,0 0 3,23 0-1,-1 22 1,-22-22 2,22 0 0,-21 0-4,43 0-1,-44 0 8,22-44-6,-21 22 1,-1-1 5,0-21-9,-22 22 1,22 0 4,-22 0 0,0 0-4,-22 66 108,22-22-102,-22-22-6,22 22 6,0 0-3,0 0 71,22-22-70,0 0-1,-22-22 2,22 0-6,0 22 2,-22-22 10,23 22 23,-1 0 1,22 0-23,-44-22-8,22 0 0,0 22-2,0-22 10,1-1-9,-23 1 15,0 0-14,22 89 106,0-1-108,22 45 2,-22-45 0,0 23-6,23-1 9,-23-43-6,-22-23 1,22 22-2,0-44 12,-22 22-8,22-44 74,23-89-75,21-22 2,-44 89-7,23 0 6,-23 0-2,0 44 2,0 0 70,22 0-60,1 0 5,-23 0 40,0 0-59,22 0 5,-44-23 1,22-21-5,-22 0 3,23 0-2,-1-45 0,-22 22-1,0 1 3,0 22-3,0-1 4,0 1-4,0 22 3,0 0 7,0 44 83,22 44-95,0 67 8,22-22-2,-22 44-3,1-44 1,-1-45 0,0-21-1,0-23 1,-22 0 5,0 0 7,22-44 9,0-22-23,45-67 6,-23 22-4,67-44 0,-67 67 0,45-45 0,-45 89-2,-44 0 11,0 88 77,0-21-83,0 21-6,0 1 3,0-1 0,0-44-1,0 0 2,0 0-1,0 1 0,0-1-1,0 0 18,-22 0-2,0-22-15,-67 0 0,-88 0 0</inkml:trace>
    </iact:actionData>
  </iact:action>
  <iact:action type="add" startTime="192575">
    <iact:property name="dataType"/>
    <iact:actionData xml:id="d35">
      <inkml:trace xmlns:inkml="http://www.w3.org/2003/InkML" xml:id="stk35" contextRef="#ctx0" brushRef="#br0">19713 9547 0,'0'0'5,"67"-22"-1,44 0 4,22 0-1,-45-22 1,45-23-3,22 23 3,-44 0 0,-23-1-1,-43 45 1,-1 0 3</inkml:trace>
    </iact:actionData>
  </iact:action>
  <iact:action type="add" startTime="193885">
    <iact:property name="dataType"/>
    <iact:actionData xml:id="d36">
      <inkml:trace xmlns:inkml="http://www.w3.org/2003/InkML" xml:id="stk36" contextRef="#ctx0" brushRef="#br0">17211 11918 0,'22'0'55,"44"0"-46,67 0-2,22 0 2,67 0-1,43 0-2,-21 0 2,22 0 0,-89 0 3,-66-23-3,-45 1-1,-44 22 1,0 0 0</inkml:trace>
    </iact:actionData>
  </iact:action>
  <iact:action type="add" startTime="213541">
    <iact:property name="dataType"/>
    <iact:actionData xml:id="d37">
      <inkml:trace xmlns:inkml="http://www.w3.org/2003/InkML" xml:id="stk37" contextRef="#ctx0" brushRef="#br0">18606 13136 0,'0'0'3,"22"0"3,22 0 1,1 0 0,43 0 0,-21-22 1,43-23 2,1 45-2,0-22 1,-45 22-3,-21 0 3,-23 0 6,0 0-9</inkml:trace>
    </iact:actionData>
  </iact:action>
  <iact:action type="add" startTime="214133">
    <iact:property name="dataType"/>
    <iact:actionData xml:id="d38">
      <inkml:trace xmlns:inkml="http://www.w3.org/2003/InkML" xml:id="stk38" contextRef="#ctx0" brushRef="#br0">18960 13247 0,'45'0'39,"43"0"-33,67 0 5,22 0 1,23 0-10,-23 0 9,-66 0-5,-45 0 4,-44 0 5</inkml:trace>
    </iact:actionData>
  </iact:action>
  <iact:action type="add" startTime="241109">
    <iact:property name="dataType"/>
    <iact:actionData xml:id="d39">
      <inkml:trace xmlns:inkml="http://www.w3.org/2003/InkML" xml:id="stk39" contextRef="#ctx0" brushRef="#br0">13777 10301 0,'22'0'68,"23"22"-65,43 0 4,-65 0 1,21 0 3,0 0-5,-22 0 4,0 1-2,1-23-3,-1 0 4,-22 22 7,22-22 16,0 0-24,0 0 13,45-67-15,-23 45 2,22-66 1,-21 43 2,21-21-9,-22 21 5,1 1 4,-1 0-7,0 0 3,1 21 6,-1-21-4,0 22-1,23 0 0,-45 0-2,22 0-1,-22-1 3,0 23 2,1-22 4</inkml:trace>
    </iact:actionData>
  </iact:action>
  <iact:action type="add" startTime="243259">
    <iact:property name="dataType"/>
    <iact:actionData xml:id="d40">
      <inkml:trace xmlns:inkml="http://www.w3.org/2003/InkML" xml:id="stk40" contextRef="#ctx0" brushRef="#br0">17498 10766 0,'23'0'40,"-1"0"-32,0 22 1,44 0-2,-21-22 1,-23 0 0,0 22 1,44 0-1,-43-22 10,21 0-14,0 0 23,0 0-10,23-22-10,-1 0 3,45-44-6,0-1 10,0 1-8,-1-1 4,68-21-6,-46-1 9,1 23-8,-22 21 0,0 1 3,-45 22 0,1-23 1,-45 45-4,0 0 4</inkml:trace>
    </iact:actionData>
  </iact:action>
  <iact:action type="add" startTime="247907">
    <iact:property name="dataType"/>
    <iact:actionData xml:id="d41">
      <inkml:trace xmlns:inkml="http://www.w3.org/2003/InkML" xml:id="stk41" contextRef="#ctx0" brushRef="#br0">8594 13047 0</inkml:trace>
    </iact:actionData>
  </iact:action>
  <iact:action type="add" startTime="248621">
    <iact:property name="dataType"/>
    <iact:actionData xml:id="d42">
      <inkml:trace xmlns:inkml="http://www.w3.org/2003/InkML" xml:id="stk42" contextRef="#ctx0" brushRef="#br0">8993 13003 0,'22'0'90,"22"0"-85,1-22 2,-23 22 5</inkml:trace>
    </iact:actionData>
  </iact:action>
  <iact:action type="add" startTime="249259">
    <iact:property name="dataType"/>
    <iact:actionData xml:id="d43">
      <inkml:trace xmlns:inkml="http://www.w3.org/2003/InkML" xml:id="stk43" contextRef="#ctx0" brushRef="#br0">9347 12959 0,'45'0'79,"-1"0"-71,22 0 0,23 0 0,-45 0 1,1 0-1,-1-22-1,-22 22 2,0 0-2</inkml:trace>
    </iact:actionData>
  </iact:action>
  <iact:action type="add" startTime="249715">
    <iact:property name="dataType"/>
    <iact:actionData xml:id="d44">
      <inkml:trace xmlns:inkml="http://www.w3.org/2003/InkML" xml:id="stk44" contextRef="#ctx0" brushRef="#br0">10056 12914 0,'45'-22'89,"21"22"-77,0-22-5,1 22 1,-1-22 1,1 22-2,-23-22-2</inkml:trace>
    </iact:actionData>
  </iact:action>
  <iact:action type="add" startTime="250119">
    <iact:property name="dataType"/>
    <iact:actionData xml:id="d45">
      <inkml:trace xmlns:inkml="http://www.w3.org/2003/InkML" xml:id="stk45" contextRef="#ctx0" brushRef="#br0">10743 12804 0,'0'0'6,"22"0"-6,0 0 14,0 0 21,0 0 2</inkml:trace>
    </iact:actionData>
  </iact:action>
  <iact:action type="add" startTime="251038">
    <iact:property name="dataType"/>
    <iact:actionData xml:id="d46">
      <inkml:trace xmlns:inkml="http://www.w3.org/2003/InkML" xml:id="stk46" contextRef="#ctx0" brushRef="#br0">10809 12582 0,'22'0'98,"23"22"-93,-1-22 2,22 45 7,-21-23-9,-23-22 0,0 22 6,22-22-3,-44 22-2,23-22 4,-1 22-2,0-22-2,0 22 189,-22 23-167,-22-1-16,-22 22-2,21-21-3,-21 43 1,-22-21-2,43-23-1,-21 0 6,22 1 4</inkml:trace>
    </iact:actionData>
  </iact:action>
  <iact:action type="add" startTime="256315">
    <iact:property name="dataType"/>
    <iact:actionData xml:id="d47">
      <inkml:trace xmlns:inkml="http://www.w3.org/2003/InkML" xml:id="stk47" contextRef="#ctx0" brushRef="#br0">17343 12050 0,'0'23'61,"23"-1"-57,21 22 3,-22-22 1,-22 0 3,22-22-2,0 0 20,23 0-12,21 0-10,23 0 4,-1-44-4,23-45-2,22 23 6,22 0-2,-22-1-3,-22 23 0,-23 0 3,-44 21-1,45 1 0,-67 22 12,-22-22-16</inkml:trace>
    </iact:actionData>
  </iact:action>
  <iact:action type="add" startTime="262262">
    <iact:property name="dataType"/>
    <iact:actionData xml:id="d48">
      <inkml:trace xmlns:inkml="http://www.w3.org/2003/InkML" xml:id="stk48" contextRef="#ctx0" brushRef="#br0">22792 14886 0,'22'0'72,"1"22"-66,21-22 4,-22 22 1,0 0-7,0-22 7,0 22-5,1-22 83,-1 0-83,22 0 0,22-44 4,-43 22-2,21-44-2,22 21 1,-44 1 1,1 22 2,-1 0-1,22 22-3,-22-23 25</inkml:trace>
    </iact:actionData>
  </iact:action>
  <iact:action type="add" startTime="264293">
    <iact:property name="dataType"/>
    <iact:actionData xml:id="d49">
      <inkml:trace xmlns:inkml="http://www.w3.org/2003/InkML" xml:id="stk49" contextRef="#ctx0" brushRef="#br0">14796 16038 0,'67'0'50,"-1"0"-42,45-22-3,-45 22 5,1 0-4,-45 0 4,44-23-5</inkml:trace>
    </iact:actionData>
  </iact:action>
  <iact:action type="add" startTime="265029">
    <iact:property name="dataType"/>
    <iact:actionData xml:id="d50">
      <inkml:trace xmlns:inkml="http://www.w3.org/2003/InkML" xml:id="stk50" contextRef="#ctx0" brushRef="#br0">15018 16193 0,'44'0'71,"22"-22"-62,23-1-2,-22 1 5,-1-22-8,-22 44 5,-22 0-3,1 0 3,-1-22 1</inkml:trace>
    </iact:actionData>
  </iact:action>
  <iact:action type="add" startTime="266141">
    <iact:property name="dataType"/>
    <iact:actionData xml:id="d51">
      <inkml:trace xmlns:inkml="http://www.w3.org/2003/InkML" xml:id="stk51" contextRef="#ctx0" brushRef="#br0">20887 16148 0,'-22'0'71,"89"0"-63,154 0-1,-22 0 4,23 0-4,-45 0 3,-66-22-3,-45 22-2,-43 0 3</inkml:trace>
    </iact:actionData>
  </iact:action>
  <iact:action type="add" startTime="266572">
    <iact:property name="dataType"/>
    <iact:actionData xml:id="d52">
      <inkml:trace xmlns:inkml="http://www.w3.org/2003/InkML" xml:id="stk52" contextRef="#ctx0" brushRef="#br0">21087 16436 0,'66'0'56,"89"-22"-48,89 0 0,22-22 4,88 44-8,-22-22 4</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2931">
    <iact:property name="dataType"/>
    <iact:actionData xml:id="d0">
      <inkml:trace xmlns:inkml="http://www.w3.org/2003/InkML" xml:id="stk0" contextRef="#ctx0" brushRef="#br0">11717 4940 0,'23'0'20,"-1"-22"-2,22 0-12,0 0 3,45-1-2,0 1 2,21 0-2,45-22 3,-66 22-2,66-23-1,-22 1 0,-67 22 5,1 0-1,-23 22-7,-22 0 1</inkml:trace>
    </iact:actionData>
  </iact:action>
  <iact:action type="add" startTime="3418">
    <iact:property name="dataType"/>
    <iact:actionData xml:id="d1">
      <inkml:trace xmlns:inkml="http://www.w3.org/2003/InkML" xml:id="stk1" contextRef="#ctx0" brushRef="#br0">12338 5029 0,'44'-23'66,"45"-21"-59,21 0-2,23-23 6,-44 23-5,-23 22 0,1 0 3</inkml:trace>
    </iact:actionData>
  </iact:action>
  <iact:action type="add" startTime="4986">
    <iact:property name="dataType"/>
    <iact:actionData xml:id="d2">
      <inkml:trace xmlns:inkml="http://www.w3.org/2003/InkML" xml:id="stk2" contextRef="#ctx0" brushRef="#br0">14464 4364 0,'22'0'59,"45"0"-51,-23-22-3,44 0 2,-21 0 1,-23 22 2,23-45-5,-23 45 2,0-44 2,-22 44 7</inkml:trace>
    </iact:actionData>
  </iact:action>
  <iact:action type="add" startTime="5386">
    <iact:property name="dataType"/>
    <iact:actionData xml:id="d3">
      <inkml:trace xmlns:inkml="http://www.w3.org/2003/InkML" xml:id="stk3" contextRef="#ctx0" brushRef="#br0">14530 4608 0,'67'-22'86,"44"-45"-72,-23 45-7,45-45-4</inkml:trace>
    </iact:actionData>
  </iact:action>
  <iact:action type="add" startTime="6856">
    <iact:property name="dataType"/>
    <iact:actionData xml:id="d4">
      <inkml:trace xmlns:inkml="http://www.w3.org/2003/InkML" xml:id="stk4" contextRef="#ctx0" brushRef="#br0">19868 3965 0,'45'0'63,"-23"0"-47,0 0-5,0 22-5,23 1 3,-23-23-1,0 0-2,22 22 15,-22 0-17,23-22 120,-23 0-120,22 0 4,0-44 1,45-23-2,-45 23 1,45-23 0,-23 1-1,23-1 1,-45 23 0,0 22 1,-21 0 3,-1 0 4</inkml:trace>
    </iact:actionData>
  </iact:action>
  <iact:action type="add" startTime="13626">
    <iact:property name="dataType"/>
    <iact:actionData xml:id="d5">
      <inkml:trace xmlns:inkml="http://www.w3.org/2003/InkML" xml:id="stk5" contextRef="#ctx0" brushRef="#br0">27333 7731 0,'0'0'3,"44"0"5,0-22 0,23 0-3,88 0 1,22 22 2,23 0-1,65 0 1,-65 0 0,43 0 1,-43 0-1,-45 0-1,-89 0 1,-22 0 1,-21 0-1</inkml:trace>
    </iact:actionData>
  </iact:action>
  <iact:action type="add" startTime="13932">
    <iact:property name="dataType"/>
    <iact:actionData xml:id="d6">
      <inkml:trace xmlns:inkml="http://www.w3.org/2003/InkML" xml:id="stk6" contextRef="#ctx0" brushRef="#br0">27311 7997 0,'22'0'47,"22"0"-41,67 0 5,88-44-7,-22 21 6,89-21-4,0 0 2,-22 22 2,-1-1-4</inkml:trace>
    </iact:actionData>
  </iact:action>
  <iact:action type="add" startTime="14975">
    <iact:property name="dataType"/>
    <iact:actionData xml:id="d7">
      <inkml:trace xmlns:inkml="http://www.w3.org/2003/InkML" xml:id="stk7" contextRef="#ctx0" brushRef="#br0">13246 5959 0,'22'0'25,"0"0"-9,22 0-6,1 22-1,-23 22-4,22-21 4,-22-1-2,0 0 5,23 0 3,-1-44 49,0 0-56,45-67-1,22 45 0,-23-23 2,45-21-3,-22 43 1,-23 1 1,45-22 2,-88 66-3,-23-23 2,0 23 9</inkml:trace>
    </iact:actionData>
  </iact:action>
  <iact:action type="add" startTime="16946">
    <iact:property name="dataType"/>
    <iact:actionData xml:id="d8">
      <inkml:trace xmlns:inkml="http://www.w3.org/2003/InkML" xml:id="stk8" contextRef="#ctx0" brushRef="#br0">20068 5915 0,'44'44'55,"0"-22"-42,-21 22-6,43-21 2,-44 21-3,0-44-1,-22 22 5,22-22 59,1 0-53,21 0-9,0-44 2,45 22-2,-23-67 3,45 0-4,0 23 4,-45 22-4,1-1 4,-23 23 1,-22-22-6,22 44 3</inkml:trace>
    </iact:actionData>
  </iact:action>
  <iact:action type="add" startTime="41273">
    <iact:property name="dataType"/>
    <iact:actionData xml:id="d9">
      <inkml:trace xmlns:inkml="http://www.w3.org/2003/InkML" xml:id="stk9" contextRef="#ctx0" brushRef="#br0">25760 9769 0,'-22'-22'58,"89"22"-53,88-45 7,22 23-4,66 0 0,-21-44-4,-1 66 5,-21 0 2,-45 0-6,-44 0 1,-45 0 5,-44 0-6</inkml:trace>
    </iact:actionData>
  </iact:action>
  <iact:action type="add" startTime="41688">
    <iact:property name="dataType"/>
    <iact:actionData xml:id="d10">
      <inkml:trace xmlns:inkml="http://www.w3.org/2003/InkML" xml:id="stk10" contextRef="#ctx0" brushRef="#br0">26403 9990 0,'22'0'15,"66"0"-5,1-22-2,44 0 0,66 22-2,45 0 4,66 0-4,66 0 2</inkml:trace>
    </iact:actionData>
  </iact:action>
  <iact:action type="add" startTime="68658">
    <iact:property name="dataType"/>
    <iact:actionData xml:id="d11">
      <inkml:trace xmlns:inkml="http://www.w3.org/2003/InkML" xml:id="stk11" contextRef="#ctx0" brushRef="#br0">23855 11475 0,'23'0'31,"43"0"-16,155-23-8,45-21 5,22 22-7,133-45 3,-44 45 0,66 22 0,-133 0 3,-22-22-7,-111 22 5,-44-22-1,-89 22 1,-22-22-1</inkml:trace>
    </iact:actionData>
  </iact:action>
  <iact:action type="add" startTime="69056">
    <iact:property name="dataType"/>
    <iact:actionData xml:id="d12">
      <inkml:trace xmlns:inkml="http://www.w3.org/2003/InkML" xml:id="stk12" contextRef="#ctx0" brushRef="#br0">24099 11275 0,'66'0'64,"178"0"-50,44 0-9,111 0 6,22 0-5,-1 0 5,23 0-10</inkml:trace>
    </iact:actionData>
  </iact:action>
  <iact:action type="add" startTime="76576">
    <iact:property name="dataType"/>
    <iact:actionData xml:id="d13">
      <inkml:trace xmlns:inkml="http://www.w3.org/2003/InkML" xml:id="stk13" contextRef="#ctx0" brushRef="#br0">30390 12516 0,'44'-22'56,"0"-1"-45,45 23-2,44 0-2,-23-22 2,23 0-4,22 0 4,-66 0-1,-1 0-2,-21 22 3,-23 0-2</inkml:trace>
    </iact:actionData>
  </iact:action>
  <iact:action type="add" startTime="76971">
    <iact:property name="dataType"/>
    <iact:actionData xml:id="d14">
      <inkml:trace xmlns:inkml="http://www.w3.org/2003/InkML" xml:id="stk14" contextRef="#ctx0" brushRef="#br0">30434 12582 0,'-22'0'20,"66"0"-11,67 0 0,66-44-2,-22 22 2,89 0-1,-67-1-1,44-21 3,-21 0-5,-67 44 5,-45 0-3,-44-22 5,-21 22-8</inkml:trace>
    </iact:actionData>
  </iact:action>
  <iact:action type="add" startTime="79931">
    <iact:property name="dataType"/>
    <iact:actionData xml:id="d15">
      <inkml:trace xmlns:inkml="http://www.w3.org/2003/InkML" xml:id="stk15" contextRef="#ctx0" brushRef="#br0">14597 15639 0,'22'22'64,"0"0"-58,0 0 4,0-22-3,1 23-2,43-23 92,1 0-86,-1-23-3,45-21 1,-45 44-5,1-66 5,-23 44 1,-44-1-5,22-21 3,-22 22-1,22 0 2</inkml:trace>
    </iact:actionData>
  </iact:action>
  <iact:action type="add" startTime="80873">
    <iact:property name="dataType"/>
    <iact:actionData xml:id="d16">
      <inkml:trace xmlns:inkml="http://www.w3.org/2003/InkML" xml:id="stk16" contextRef="#ctx0" brushRef="#br0">14486 16614 0,'0'22'72,"0"22"-64,22-22-1,0 23 1,1-23 3,-1 0-2,0 0-2,-22 0 1,22-22 0,0 0 40,67 0-40,-1-44 3,1-23-6,22 1 0,-45 22 7,-22 44-3,23-45-3,-23 23 2,-22 0 5,1 22-4</inkml:trace>
    </iact:actionData>
  </iact:action>
  <iact:action type="add" startTime="91298">
    <iact:property name="dataType"/>
    <iact:actionData xml:id="d17">
      <inkml:trace xmlns:inkml="http://www.w3.org/2003/InkML" xml:id="stk17" contextRef="#ctx0" brushRef="#br0">20887 13668 0,'22'0'33,"111"0"-28,67-45 6,21 23-3,45 0 2,-44 0-3,21 22-1,-43 0 0,-23 0 2,-44 0 4,-67 0-9,-44 0 5</inkml:trace>
    </iact:actionData>
  </iact:action>
  <iact:action type="add" startTime="91722">
    <iact:property name="dataType"/>
    <iact:actionData xml:id="d18">
      <inkml:trace xmlns:inkml="http://www.w3.org/2003/InkML" xml:id="stk18" contextRef="#ctx0" brushRef="#br0">21419 13800 0,'22'0'35,"89"0"-27,44-22-4,66 0 6,23-44-1,44 66-1,0-45-5,-89 45 8,1 0 0,-45 0-6,-67 0 3,-43 0-1,-23 0 0</inkml:trace>
    </iact:actionData>
  </iact:action>
  <iact:action type="add" startTime="97578">
    <iact:property name="dataType"/>
    <iact:actionData xml:id="d19">
      <inkml:trace xmlns:inkml="http://www.w3.org/2003/InkML" xml:id="stk19" contextRef="#ctx0" brushRef="#br0">6246 14842 0,'67'-23'30,"22"1"-23,66-22 2,110-45 2,112 45-1,66-22-3,66 43-2,-221 1 5,-66-22 0,-134 44-5,-65-22 2</inkml:trace>
    </iact:actionData>
  </iact:action>
  <iact:action type="add" startTime="98001">
    <iact:property name="dataType"/>
    <iact:actionData xml:id="d20">
      <inkml:trace xmlns:inkml="http://www.w3.org/2003/InkML" xml:id="stk20" contextRef="#ctx0" brushRef="#br0">7398 15174 0,'67'-22'48,"132"-67"-41,-44 23 6,0-1-4,-22 23-2,-66 0-4,-45 44 4,0 0 1,-22-23 1</inkml:trace>
    </iact:actionData>
  </iact:action>
  <iact:action type="add" startTime="112634">
    <iact:property name="dataType"/>
    <iact:actionData xml:id="d21">
      <inkml:trace xmlns:inkml="http://www.w3.org/2003/InkML" xml:id="stk21" contextRef="#ctx0" brushRef="#br0">10388 16902 0,'67'44'64,"-45"0"-57,0-22 3,0 0 0,1-22-5,-1 0 19,22 0-8,0 0-10,67-44 2,22-44-1,0-23 1,0-44 1,0 22-1,-1 0 3,24 0-3,-46 22-1,-65 45-2,43-1 8,-66 23-9,0 22 5</inkml:trace>
    </iact:actionData>
  </iact:action>
  <iact:action type="add" startTime="113952">
    <iact:property name="dataType"/>
    <iact:actionData xml:id="d22">
      <inkml:trace xmlns:inkml="http://www.w3.org/2003/InkML" xml:id="stk22" contextRef="#ctx0" brushRef="#br0">16612 14199 0,'23'0'10,"-1"0"31,0 0-25,0 0-7,45 0-2,65 0 0,90 0 1,-1 0 0,23 0-3,0 0 4,-111 0-2,22 0 2,-67 0-1,-43 0 3,-23 0-6</inkml:trace>
    </iact:actionData>
  </iact:action>
  <iact:action type="add" startTime="114338">
    <iact:property name="dataType"/>
    <iact:actionData xml:id="d23">
      <inkml:trace xmlns:inkml="http://www.w3.org/2003/InkML" xml:id="stk23" contextRef="#ctx0" brushRef="#br0">17100 14819 0,'111'0'54,"132"0"-44,67 0 0,67 0-3,-67 0 1,-44 0-3</inkml:trace>
    </iact:actionData>
  </iact:action>
  <iact:action type="add" startTime="120114">
    <iact:property name="dataType"/>
    <iact:actionData xml:id="d24">
      <inkml:trace xmlns:inkml="http://www.w3.org/2003/InkML" xml:id="stk24" contextRef="#ctx0" brushRef="#br0">18650 15705 0,'67'-44'120,"-1"-22"-113,1 44 3,43-45-2,-43 23 2,21 22-4,-43-23-1,-23 23 4,22 22-2,-44-22 2,22 22 1</inkml:trace>
    </iact:actionData>
  </iact:action>
  <iact:action type="add" startTime="120716">
    <iact:property name="dataType"/>
    <iact:actionData xml:id="d25">
      <inkml:trace xmlns:inkml="http://www.w3.org/2003/InkML" xml:id="stk25" contextRef="#ctx0" brushRef="#br0">18872 15085 0,'44'0'30,"0"22"-22,1-22-2,21 45 3,1-23-2,-45-22 1,22 22 0,-22-22 0,0 0 1,0 0-3,-22 22 4,23-22 31,-23 22 85,0 0-119,0 1 2,0-1 0,0 44-2,0-44 2,-23 23-3,1-1 3,22 0-2,-44 23 1,22-45 0,22 44 1</inkml:trace>
    </iact:actionData>
  </iact:action>
  <iact:action type="add" startTime="121426">
    <iact:property name="dataType"/>
    <iact:actionData xml:id="d26">
      <inkml:trace xmlns:inkml="http://www.w3.org/2003/InkML" xml:id="stk26" contextRef="#ctx0" brushRef="#br0">18739 15838 0,'44'0'81,"45"0"-70,21 0-8,-21 0 7,0 0-3,-23 0 2,1 0-4,-23 0 4,0 0-1,-22 0 0,0 0 0,1 0 24,-1 0 8,0 0-23,0 0-9,0 0 11,0 0-13,23 0 15,-23-22-11</inkml:trace>
    </iact:actionData>
  </iact:action>
  <iact:action type="add" startTime="122035">
    <iact:property name="dataType"/>
    <iact:actionData xml:id="d27">
      <inkml:trace xmlns:inkml="http://www.w3.org/2003/InkML" xml:id="stk27" contextRef="#ctx0" brushRef="#br0">19558 15661 0,'23'0'104,"43"44"-98,-22-21 1,-22-1 2,1 0-1,-1 0-1,-22 0 164,0 22-166,0-21 4,-22-23-1,-1 22 1,23 0-4,-22 0 5,22 0 4,-22-22 19</inkml:trace>
    </iact:actionData>
  </iact:action>
  <iact:action type="add" startTime="128993">
    <iact:property name="dataType"/>
    <iact:actionData xml:id="d28">
      <inkml:trace xmlns:inkml="http://www.w3.org/2003/InkML" xml:id="stk28" contextRef="#ctx0" brushRef="#br0">15992 17123 0,'22'0'75,"67"0"-70,0 0 5,44 0-5,-67 0 5,23 0 1,-23 0-6,-44 0 6,22 0-6,-21 0 3</inkml:trace>
    </iact:actionData>
  </iact:action>
  <iact:action type="add" startTime="129594">
    <iact:property name="dataType"/>
    <iact:actionData xml:id="d29">
      <inkml:trace xmlns:inkml="http://www.w3.org/2003/InkML" xml:id="stk29" contextRef="#ctx0" brushRef="#br0">16280 17278 0,'45'0'97,"65"0"-92,45 0 4,-22 0-1,22 0 5,-44 0-11,0 0 7,-67 0-1</inkml:trace>
    </iact:actionData>
  </iact:action>
  <iact:action type="add" startTime="130576">
    <iact:property name="dataType"/>
    <iact:actionData xml:id="d30">
      <inkml:trace xmlns:inkml="http://www.w3.org/2003/InkML" xml:id="stk30" contextRef="#ctx0" brushRef="#br0">17055 16924 0,'23'44'95,"-1"-22"-75,0-22 84,22 0-89,-22-22-8,23 0 2,-1-22-2,-22 44 0,22-23 0,1-21 5,-23 22-8,0 22 12</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714">
    <iact:property name="dataType"/>
    <iact:actionData xml:id="d0">
      <inkml:trace xmlns:inkml="http://www.w3.org/2003/InkML" xml:id="stk0" contextRef="#ctx0" brushRef="#br0">16435 1662 0,'22'0'54,"23"0"-53,43 0 6,45 0 1,0 0 4,111 0-5,22 0-2,22 0 7,-23 0-1,1 0-6,-67 0 2,-21 0-2,-90 0 3,-43 0 1</inkml:trace>
    </iact:actionData>
  </iact:action>
  <iact:action type="add" startTime="1146">
    <iact:property name="dataType"/>
    <iact:actionData xml:id="d1">
      <inkml:trace xmlns:inkml="http://www.w3.org/2003/InkML" xml:id="stk1" contextRef="#ctx0" brushRef="#br0">17654 1927 0,'44'0'63,"111"0"-52,89 0-6,21 0 3,1 0 4,-67 0-7,-21 0 3,-45 0-1,-45 0 1,-44 0-1</inkml:trace>
    </iact:actionData>
  </iact:action>
  <iact:action type="add" startTime="9649">
    <iact:property name="dataType"/>
    <iact:actionData xml:id="d2">
      <inkml:trace xmlns:inkml="http://www.w3.org/2003/InkML" xml:id="stk2" contextRef="#ctx0" brushRef="#br0">29636 3345 0,'89'0'24,"44"0"-14,44 0-3,0-22 0,67 0 0,-23 0 2,1-1 1,-45 1-1,-22 0-3,-66 22 0,-67-22 2,22 22 2</inkml:trace>
    </iact:actionData>
  </iact:action>
  <iact:action type="add" startTime="10080">
    <iact:property name="dataType"/>
    <iact:actionData xml:id="d3">
      <inkml:trace xmlns:inkml="http://www.w3.org/2003/InkML" xml:id="stk3" contextRef="#ctx0" brushRef="#br0">30212 3478 0,'89'0'83,"110"0"-73,111 0-4,0 0 3,45 0-5,21 0 3,1-22 2,-89-22 0</inkml:trace>
    </iact:actionData>
  </iact:action>
  <iact:action type="add" startTime="17186">
    <iact:property name="dataType"/>
    <iact:actionData xml:id="d4">
      <inkml:trace xmlns:inkml="http://www.w3.org/2003/InkML" xml:id="stk4" contextRef="#ctx0" brushRef="#br0">14486 4298 0,'67'0'9,"21"-23"-4,-21 1 3,88 0 0,0 0 0,22 0 1,67 0 2,-45-23-7,67 23 3,-23 0 2,-43 0 4,-1-22-6,-110 44 1,-1-23 1,-66 23-2,1 0-1</inkml:trace>
    </iact:actionData>
  </iact:action>
  <iact:action type="add" startTime="17593">
    <iact:property name="dataType"/>
    <iact:actionData xml:id="d5">
      <inkml:trace xmlns:inkml="http://www.w3.org/2003/InkML" xml:id="stk5" contextRef="#ctx0" brushRef="#br0">15195 4275 0,'0'23'11,"44"-23"18,1 0-21,43 0 0,67 0 0,0 0-1,22 0 1,1 0 1,-23-45-2,0 1 1,-22 0 0,-67 44 0,-22-22 1</inkml:trace>
    </iact:actionData>
  </iact:action>
  <iact:action type="add" startTime="27866">
    <iact:property name="dataType"/>
    <iact:actionData xml:id="d6">
      <inkml:trace xmlns:inkml="http://www.w3.org/2003/InkML" xml:id="stk6" contextRef="#ctx0" brushRef="#br0">13600 8661 0,'44'0'39,"23"0"-28,21-22-6,68 0 5,43 0-5,22 0 5,23 0-3,-22-23 0,-1 23 0,-66 0 1,-88 0 1,-23 22 0</inkml:trace>
    </iact:actionData>
  </iact:action>
  <iact:action type="add" startTime="28274">
    <iact:property name="dataType"/>
    <iact:actionData xml:id="d7">
      <inkml:trace xmlns:inkml="http://www.w3.org/2003/InkML" xml:id="stk7" contextRef="#ctx0" brushRef="#br0">13977 8772 0,'22'0'64,"66"0"-53,45 0-6,-22-22 6,44 0-2,-22 0-4,-44 0 0,44-1 3,-67 23 1</inkml:trace>
    </iact:actionData>
  </iact:action>
  <iact:action type="add" startTime="32282">
    <iact:property name="dataType"/>
    <iact:actionData xml:id="d8">
      <inkml:trace xmlns:inkml="http://www.w3.org/2003/InkML" xml:id="stk8" contextRef="#ctx0" brushRef="#br0">16457 6313 0</inkml:trace>
    </iact:actionData>
  </iact:action>
  <iact:action type="add" startTime="34290">
    <iact:property name="dataType"/>
    <iact:actionData xml:id="d9">
      <inkml:trace xmlns:inkml="http://www.w3.org/2003/InkML" xml:id="stk9" contextRef="#ctx0" brushRef="#br0">16457 6247 0,'-22'0'50,"22"-44"-36,0-23-7,-44 23 2,44 0-2,-44-1 1,22-21 3,-23-23-4,1 23 2,0-23-5,-23 23 4,1-23 3,-1 45 0,23-1-7,0-21 5,-45 44-1,45-45 0,-67 23 0,45 0 0,-1-1-1,-44 23 3,45-22-4,0 22 0,-45 0 2,44 0 0,-21 22 0,-45-23 1,44 1-2,-66 0 1,0 0 0,-44 0 0,44 0 0,-22 0 5,-1-1-4,45 1-2,23 22 2,43 0-5,1 0 5,44 0-1,-1 0 7,1 0-5,0 0 3,-22 0-4,0 22-2,21 1 1,-21-23-1,-22 22 2,44 0-1,-23 0 0,1 22 0,0-44 0,-1 22 0,23 1-1,-44-23 1,44 22 0,-1 0 0,1-22 1,0 0-2,0 22 2,0 0 6</inkml:trace>
    </iact:actionData>
  </iact:action>
  <iact:action type="add" startTime="35104">
    <iact:property name="dataType"/>
    <iact:actionData xml:id="d10">
      <inkml:trace xmlns:inkml="http://www.w3.org/2003/InkML" xml:id="stk10" contextRef="#ctx0" brushRef="#br0">12714 4874 0,'0'22'89,"0"0"-80,0 22 2,0 0-6,44 23 3,23-1 0,-23-21-1,-22-23 3,67 44-6,-67-66 6,45 45-2,-23-23 3,-22-22-3,0 0-1,0 22 2</inkml:trace>
    </iact:actionData>
  </iact:action>
  <iact:action type="add" startTime="36186">
    <iact:property name="dataType"/>
    <iact:actionData xml:id="d11">
      <inkml:trace xmlns:inkml="http://www.w3.org/2003/InkML" xml:id="stk11" contextRef="#ctx0" brushRef="#br0">11961 5826 0,'22'0'66,"23"44"-60,21 1 1,0-1 3,23 0-4,0 1 1,-1-1 2,23 0-1,0 0-1,-23-21 2,-21-23 0,-1 0-2,-44 0 3,1 0-4,-1 0 0,0 0 4,0 0-2,0 0-2,-22-23 5,22 1-3,-22 0 18,22 22-21</inkml:trace>
    </iact:actionData>
  </iact:action>
  <iact:action type="add" startTime="37011">
    <iact:property name="dataType"/>
    <iact:actionData xml:id="d12">
      <inkml:trace xmlns:inkml="http://www.w3.org/2003/InkML" xml:id="stk12" contextRef="#ctx0" brushRef="#br0">12891 6025 0,'45'0'38,"21"0"-29,45 45 0,-45-23 0,1-22-2,-45 0 2,0 22-1,0-22 0,0 22-4,-44 0 157,22 45-150,-22-45-2,22 22-2,-22 0 2,0 1-1,22-1-2,0-22 4,-22 23-5,22-23 1,-23 22 12,23 0-12,0-22 2</inkml:trace>
    </iact:actionData>
  </iact:action>
  <iact:action type="add" startTime="38658">
    <iact:property name="dataType"/>
    <iact:actionData xml:id="d13">
      <inkml:trace xmlns:inkml="http://www.w3.org/2003/InkML" xml:id="stk13" contextRef="#ctx0" brushRef="#br0">27599 7155 0,'22'0'68,"66"-22"-59,45 0-4,45 0 6,-23-1-5,0 1 5,-67 22-6,-44 0 1,1-22-1</inkml:trace>
    </iact:actionData>
  </iact:action>
  <iact:action type="add" startTime="38986">
    <iact:property name="dataType"/>
    <iact:actionData xml:id="d14">
      <inkml:trace xmlns:inkml="http://www.w3.org/2003/InkML" xml:id="stk14" contextRef="#ctx0" brushRef="#br0">27178 7487 0,'44'0'40,"133"0"-33,23-22 2,-1 22-2,89-44 3,0 22-2,-89 0-2,23 22 1</inkml:trace>
    </iact:actionData>
  </iact:action>
  <iact:action type="add" startTime="39610">
    <iact:property name="dataType"/>
    <iact:actionData xml:id="d15">
      <inkml:trace xmlns:inkml="http://www.w3.org/2003/InkML" xml:id="stk15" contextRef="#ctx0" brushRef="#br0">22482 7953 0,'0'-23'73,"44"23"-66,89 0 1,111 0 1,0 0-3,132 0 3,-21 0-3,-23 0 4,-44 0-4,-111 0 4,-66 0-3,-45-22 2</inkml:trace>
    </iact:actionData>
  </iact:action>
  <iact:action type="add" startTime="40008">
    <iact:property name="dataType"/>
    <iact:actionData xml:id="d16">
      <inkml:trace xmlns:inkml="http://www.w3.org/2003/InkML" xml:id="stk16" contextRef="#ctx0" brushRef="#br0">22549 8418 0,'22'0'60,"88"0"-52,112 0-2,110 0 2,155 0-2,289 0 2</inkml:trace>
    </iact:actionData>
  </iact:action>
  <iact:action type="add" startTime="43290">
    <iact:property name="dataType"/>
    <iact:actionData xml:id="d17">
      <inkml:trace xmlns:inkml="http://www.w3.org/2003/InkML" xml:id="stk17" contextRef="#ctx0" brushRef="#br0">19270 10278 0,'0'-22'42,"45"22"-33,43 0-1,67 0-4,23 0 7,65 0-7,23 0 6,0 0-4,-45 0 2,23 0 1,-67 0-2,-88 0 2</inkml:trace>
    </iact:actionData>
  </iact:action>
  <iact:action type="add" startTime="43668">
    <iact:property name="dataType"/>
    <iact:actionData xml:id="d18">
      <inkml:trace xmlns:inkml="http://www.w3.org/2003/InkML" xml:id="stk18" contextRef="#ctx0" brushRef="#br0">19691 10500 0,'133'0'77,"266"0"-69,110 44-1</inkml:trace>
    </iact:actionData>
  </iact:action>
  <iact:action type="add" startTime="51346">
    <iact:property name="dataType"/>
    <iact:actionData xml:id="d19">
      <inkml:trace xmlns:inkml="http://www.w3.org/2003/InkML" xml:id="stk19" contextRef="#ctx0" brushRef="#br0">29592 11475 0,'0'-23'12,"22"23"-3,45-22 0,66 0-1,132 0 3,68 22-5,65 0 1,90 0 2,-68 0 4,-132 0-8,-110 0 0,-112 0 5,-44-22-2</inkml:trace>
    </iact:actionData>
  </iact:action>
  <iact:action type="add" startTime="51699">
    <iact:property name="dataType"/>
    <iact:actionData xml:id="d20">
      <inkml:trace xmlns:inkml="http://www.w3.org/2003/InkML" xml:id="stk20" contextRef="#ctx0" brushRef="#br0">30257 11364 0,'22'0'49,"89"0"-44,66 0 7,111 22-8,66-22 8,133 0-6,111 0 3</inkml:trace>
    </iact:actionData>
  </iact:action>
  <iact:action type="add" startTime="64010">
    <iact:property name="dataType"/>
    <iact:actionData xml:id="d21">
      <inkml:trace xmlns:inkml="http://www.w3.org/2003/InkML" xml:id="stk21" contextRef="#ctx0" brushRef="#br0">4032 13468 0,'22'0'15,"66"0"-8,23-22 1,0 0-1,-23 0 1,45 0 0,-44 22 0,-45-23 3,23 23-5,-23 0 2,22 0 4,-43 0-6,-1 0 0,-22-22 2,22 22 17</inkml:trace>
    </iact:actionData>
  </iact:action>
  <iact:action type="add" startTime="64595">
    <iact:property name="dataType"/>
    <iact:actionData xml:id="d22">
      <inkml:trace xmlns:inkml="http://www.w3.org/2003/InkML" xml:id="stk22" contextRef="#ctx0" brushRef="#br0">4497 13579 0,'44'0'57,"0"0"-49,23 0 2,-23 0-5,22-22 2,1 22-1,-1-22 1,1 22 1,-23 0 1,0 0-1,-21 0 0,-1 0 0,0 0 1</inkml:trace>
    </iact:actionData>
  </iact:action>
  <iact:action type="add" startTime="81852">
    <iact:property name="dataType"/>
    <iact:actionData xml:id="d23">
      <inkml:trace xmlns:inkml="http://www.w3.org/2003/InkML" xml:id="stk23" contextRef="#ctx0" brushRef="#br0">15505 13402 0,'0'0'2,"22"0"5,22-22 2,-21 22-5,43 0 3,0 0 0,45-23 3,44 1-1,-44 0-3,111 0 3,-90 0-2,23 0 1,-22-1 0,-44 1 1,-45 0-4,-22 22 4</inkml:trace>
    </iact:actionData>
  </iact:action>
  <iact:action type="add" startTime="82202">
    <iact:property name="dataType"/>
    <iact:actionData xml:id="d24">
      <inkml:trace xmlns:inkml="http://www.w3.org/2003/InkML" xml:id="stk24" contextRef="#ctx0" brushRef="#br0">15439 13557 0,'22'0'34,"22"0"-26,22-22-4,23 22 4,66 0 0,-22 0 0,88 0 1,-110 0-1,133 0 0,-45-23 0,-22-21 0,-22 0 0</inkml:trace>
    </iact:actionData>
  </iact:action>
  <iact:action type="add" startTime="127930">
    <iact:property name="dataType"/>
    <iact:actionData xml:id="d25">
      <inkml:trace xmlns:inkml="http://www.w3.org/2003/InkML" xml:id="stk25" contextRef="#ctx0" brushRef="#br0">9968 14908 0,'22'0'58,"0"0"-51,44 0 2,-43 44-2,43-22-2,23 45 4,-23-23 2,-22 0-5,23-21 0,-45-1 4,22 22 0,-22-44 3,23 0 53,21-44-55,-22-1-9,1-21 13,-1-23-11,0 45 1,-22-22 4,1 21-3,-1 23 3,0-22-1,0 22 8,-22 0-7,22-1 48,0 1-32,23 0-4</inkml:trace>
    </iact:actionData>
  </iact:action>
  <iact:action type="add" startTime="130074">
    <iact:property name="dataType"/>
    <iact:actionData xml:id="d26">
      <inkml:trace xmlns:inkml="http://www.w3.org/2003/InkML" xml:id="stk26" contextRef="#ctx0" brushRef="#br0">14530 15949 0,'0'22'33,"23"-22"-5,21 0-25,-22-22 4,44 0 2,1 22-2,-1-22 0,-21 0 2,21 22-2,-44-23 1,0 23 0,1 0 1</inkml:trace>
    </iact:actionData>
  </iact:action>
  <iact:action type="add" startTime="130496">
    <iact:property name="dataType"/>
    <iact:actionData xml:id="d27">
      <inkml:trace xmlns:inkml="http://www.w3.org/2003/InkML" xml:id="stk27" contextRef="#ctx0" brushRef="#br0">14708 16016 0,'44'0'40,"22"-23"-31,-21 23-3,21-22 4,1 0-3,-1 0 1,0 22 0,1 0 0</inkml:trace>
    </iact:actionData>
  </iact:action>
  <iact:action type="add" startTime="131651">
    <iact:property name="dataType"/>
    <iact:actionData xml:id="d28">
      <inkml:trace xmlns:inkml="http://www.w3.org/2003/InkML" xml:id="stk28" contextRef="#ctx0" brushRef="#br0">17343 15417 0,'23'0'4,"-1"0"5,22 0 1,22 0-4,23-22 8,66 22-9,-66-22-1,44 22 9,-89 0-6,-22 0 1,0 0-3</inkml:trace>
    </iact:actionData>
  </iact:action>
  <iact:action type="add" startTime="132021">
    <iact:property name="dataType"/>
    <iact:actionData xml:id="d29">
      <inkml:trace xmlns:inkml="http://www.w3.org/2003/InkML" xml:id="stk29" contextRef="#ctx0" brushRef="#br0">17720 15573 0,'44'0'91,"156"0"-82,132 0-1,-66 0-1</inkml:trace>
    </iact:actionData>
  </iact:action>
  <iact:action type="add" startTime="133186">
    <iact:property name="dataType"/>
    <iact:actionData xml:id="d30">
      <inkml:trace xmlns:inkml="http://www.w3.org/2003/InkML" xml:id="stk30" contextRef="#ctx0" brushRef="#br0">16502 14199 0,'22'0'27,"0"0"-23,44 22 9,-21 0-8,21 1 0,-21-23 4,-23 0 2,-22 22-5,44-22 1,-22 22 16,22-22 53,23-22-68,-23-45 0,45 23 1,-1-22-1,45-1-4,0-22 3,0 23 1,-22 0 4,-67 43-8,-22 23 7,23-22 1,-45 0-3</inkml:trace>
    </iact:actionData>
  </iact:action>
  <iact:action type="add" startTime="136898">
    <iact:property name="dataType"/>
    <iact:actionData xml:id="d31">
      <inkml:trace xmlns:inkml="http://www.w3.org/2003/InkML" xml:id="stk31" contextRef="#ctx0" brushRef="#br0">22903 15528 0,'22'0'25,"22"0"-9,23 0-7,44 0-4,21 0 1,-21 0 3,-22 0-2,-23 0 2,1 0 1,-45 0 3</inkml:trace>
    </iact:actionData>
  </iact:action>
  <iact:action type="add" startTime="137226">
    <iact:property name="dataType"/>
    <iact:actionData xml:id="d32">
      <inkml:trace xmlns:inkml="http://www.w3.org/2003/InkML" xml:id="stk32" contextRef="#ctx0" brushRef="#br0">23169 15639 0,'133'22'95,"132"22"-85,1-44-4</inkml:trace>
    </iact:actionData>
  </iact:action>
  <iact:action type="add" startTime="138305">
    <iact:property name="dataType"/>
    <iact:actionData xml:id="d33">
      <inkml:trace xmlns:inkml="http://www.w3.org/2003/InkML" xml:id="stk33" contextRef="#ctx0" brushRef="#br0">26691 15506 0,'66'0'71,"45"-22"-63,-1-22 0,-21 44 1,22-23-1,-23 23-1,-43-22 1,-23 22 0,-22-22 0</inkml:trace>
    </iact:actionData>
  </iact:action>
  <iact:action type="add" startTime="138624">
    <iact:property name="dataType"/>
    <iact:actionData xml:id="d34">
      <inkml:trace xmlns:inkml="http://www.w3.org/2003/InkML" xml:id="stk34" contextRef="#ctx0" brushRef="#br0">26978 15506 0,'23'0'90,"331"0"-83</inkml:trace>
    </iact:actionData>
  </iact:action>
  <iact:action type="add" startTime="142066">
    <iact:property name="dataType"/>
    <iact:actionData xml:id="d35">
      <inkml:trace xmlns:inkml="http://www.w3.org/2003/InkML" xml:id="stk35" contextRef="#ctx0" brushRef="#br0">10588 18076 0,'22'-23'34,"22"68"-26,1-23 0,43 22 0,-21 1 6,-45-23-7,44 0 3,-44 0-5,0-22 3,1 0 36,-1 0-32,22 0 2,23-89-7,-23 23-3,0-45 3,0 45 1,-44 21 0,45-43 4,-23 66-5,-22-1-2,22 1 6,0 22-3,-22-22 6</inkml:trace>
    </iact:actionData>
  </iact:action>
  <iact:action type="add" startTime="143074">
    <iact:property name="dataType"/>
    <iact:actionData xml:id="d36">
      <inkml:trace xmlns:inkml="http://www.w3.org/2003/InkML" xml:id="stk36" contextRef="#ctx0" brushRef="#br0">13467 18629 0,'0'-22'10,"89"0"-3,44 0 0,22 0 0,44 0 0,-22-1 2,-22 1-2,0 0 1,-44-22 1,-89 44-2,0 0 5</inkml:trace>
    </iact:actionData>
  </iact:action>
  <iact:action type="add" startTime="143427">
    <iact:property name="dataType"/>
    <iact:actionData xml:id="d37">
      <inkml:trace xmlns:inkml="http://www.w3.org/2003/InkML" xml:id="stk37" contextRef="#ctx0" brushRef="#br0">13644 18696 0,'89'0'81,"-23"0"-73,23 0-4,44 0 5,-44 0-2</inkml:trace>
    </iact:actionData>
  </iact:action>
  <iact:action type="add" startTime="146944">
    <iact:property name="dataType"/>
    <iact:actionData xml:id="d38">
      <inkml:trace xmlns:inkml="http://www.w3.org/2003/InkML" xml:id="stk38" contextRef="#ctx0" brushRef="#br0">22394 18541 0,'44'0'72,"44"0"-64,45 0 3,0 0-3,44 0-3,-22 0 7,0 0-7,-22 0 6,-44 0-5,-45 0 0</inkml:trace>
    </iact:actionData>
  </iact:action>
  <iact:action type="add" startTime="147371">
    <iact:property name="dataType"/>
    <iact:actionData xml:id="d39">
      <inkml:trace xmlns:inkml="http://www.w3.org/2003/InkML" xml:id="stk39" contextRef="#ctx0" brushRef="#br0">22305 18585 0,'89'0'65,"66"0"-57,44 0 0,22 0-4,-21 0 8,-23 0-6,22 0 1,1 0 1</inkml:trace>
    </iact:actionData>
  </iact:action>
  <iact:action type="add" startTime="147994">
    <iact:property name="dataType"/>
    <iact:actionData xml:id="d40">
      <inkml:trace xmlns:inkml="http://www.w3.org/2003/InkML" xml:id="stk40" contextRef="#ctx0" brushRef="#br0">26713 18408 0,'22'22'102,"0"0"-83,0-22 38,0 0-49,23 0 0,-1 0-1,22-22 2,45-22-2,-22-1 3,21 23-6,1 0 8,0-22-5,22-23-3,0 23 8,-45-22-5,23 21-2,-22 23 4,-1-22-1,-21 0 0,-1 21-1,23-43 4,-23 22-5</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1213">
    <iact:property name="dataType"/>
    <iact:actionData xml:id="d0">
      <inkml:trace xmlns:inkml="http://www.w3.org/2003/InkML" xml:id="stk0" contextRef="#ctx0" brushRef="#br0">18274 2282 0,'0'-22'69,"1594"-200"-68,-1217 156 6,-45 21 1,-22 23 5,-132-22-5,-68 44 4,-43-22-10,-45 22 6</inkml:trace>
    </iact:actionData>
  </iact:action>
  <iact:action type="add" startTime="1588">
    <iact:property name="dataType"/>
    <iact:actionData xml:id="d1">
      <inkml:trace xmlns:inkml="http://www.w3.org/2003/InkML" xml:id="stk1" contextRef="#ctx0" brushRef="#br0">18384 2149 0,'23'-22'35,"65"22"-28,67-22 0,-44-1 0,177 23 0,22 0 1,44 0-1,134 0 2,-67 0-2,-1 0 1,-87 0 1</inkml:trace>
    </iact:actionData>
  </iact:action>
  <iact:action type="add" startTime="10109">
    <iact:property name="dataType"/>
    <iact:actionData xml:id="d2">
      <inkml:trace xmlns:inkml="http://www.w3.org/2003/InkML" xml:id="stk2" contextRef="#ctx0" brushRef="#br0">27444 3412 0,'22'0'42,"133"0"-32,22-23-4,22-21 3,-21 22-6,132 0 4,-45 0 1,1 22 0,-66 0 1,-68-23-1,-65 1 12</inkml:trace>
    </iact:actionData>
  </iact:action>
  <iact:action type="add" startTime="10501">
    <iact:property name="dataType"/>
    <iact:actionData xml:id="d3">
      <inkml:trace xmlns:inkml="http://www.w3.org/2003/InkML" xml:id="stk3" contextRef="#ctx0" brushRef="#br0">27399 3766 0,'45'0'7,"21"0"1,67-44 0,44 21 5,45 1-9,21-22 4,23 22 0,22-45-2,0 23 4,-44 22-5,-1 0 6,-43-22 0,-45 21-4,0-21-2</inkml:trace>
    </iact:actionData>
  </iact:action>
  <iact:action type="add" startTime="27851">
    <iact:property name="dataType"/>
    <iact:actionData xml:id="d4">
      <inkml:trace xmlns:inkml="http://www.w3.org/2003/InkML" xml:id="stk4" contextRef="#ctx0" brushRef="#br0">10145 7487 0,'22'0'32,"0"0"-24,0 0 4,23 0-9,21 0 9,0 0-6,45 0 3,89 0-2,-23 0 1,66 0-2,-21 0 4,22 0-2,-89 0-2,-23 0 3,-87 0-2,-1-22 1</inkml:trace>
    </iact:actionData>
  </iact:action>
  <iact:action type="add" startTime="28253">
    <iact:property name="dataType"/>
    <iact:actionData xml:id="d5">
      <inkml:trace xmlns:inkml="http://www.w3.org/2003/InkML" xml:id="stk5" contextRef="#ctx0" brushRef="#br0">10455 7620 0,'22'0'62,"111"0"-53,88 0 2,45 0-5,44 0 3,45 0-2,66 0 0,-45 0 2,-110 0-3</inkml:trace>
    </iact:actionData>
  </iact:action>
  <iact:action type="add" startTime="41651">
    <iact:property name="dataType"/>
    <iact:actionData xml:id="d6">
      <inkml:trace xmlns:inkml="http://www.w3.org/2003/InkML" xml:id="stk6" contextRef="#ctx0" brushRef="#br0">13578 5937 0,'0'-22'49,"22"22"-42,22 22 1,1 0-1,-1 22 1,-22-44 2,0 22 1,0-22-5,1 23 4,-23-1-4,22-22 5,0 0 89,22 0-89,1-45-4,21 1 4,-22 0-4,1-1 0,-1 1-2,0 0 4,-22 0 1,23 21-4,-23 1 4,0 0-3,0 22 6,-22-22-4</inkml:trace>
    </iact:actionData>
  </iact:action>
  <iact:action type="add" startTime="52309">
    <iact:property name="dataType"/>
    <iact:actionData xml:id="d7">
      <inkml:trace xmlns:inkml="http://www.w3.org/2003/InkML" xml:id="stk7" contextRef="#ctx0" brushRef="#br0">8882 5494 0,'22'0'71,"1"0"-63,21 22 6,0 22-4,0-22 5,-44 0-6,0 1-2,0-1 9,0 0 2,0 0-12,0 0 1,0 0 14,-22 1-16,0-1 2,0-22 17,0 22-4,0-22-13,-23 0-2,1 0 6,22 0-6,0 0 6,0-22-3,0 0 8,-1 22 1,23-23-11,-22 23 20,22-22-20,0 0 11,0 0-7,0-22 7,45-1-12,-1 1 0,0 0 5,67-45-1,22 23-4,-22-1 6,-23 1-6,1 21 6,-23 23-3,-44 0-3,23 0 3,-23 22 0,0 0 11</inkml:trace>
    </iact:actionData>
  </iact:action>
  <iact:action type="add" startTime="53517">
    <iact:property name="dataType"/>
    <iact:actionData xml:id="d8">
      <inkml:trace xmlns:inkml="http://www.w3.org/2003/InkML" xml:id="stk8" contextRef="#ctx0" brushRef="#br0">10632 5317 0,'-22'0'18,"22"22"-2,22 0-10,-22 0 2,22-22 0,0 22-3,1 0 12,-23 23 32,-23-23-34,1 0 1,-44 0 0,44-22 11,-23 0-18,1 0-1,0 0 0,-1-22-4,23 22 4,-22-22 1,44 0-2,-22 22 8,22-23 10,0 1-14,0 0-5,0 0 3,0 0-2,0 0 0,44 22 1,23-22 2,-45-1-4,44 23 4,-21-22-4,43 22 1,-21 0 4,21 0-6,23-22 3,-67 22 1,0-22-2,-21 22 2,-1-22-2</inkml:trace>
    </iact:actionData>
  </iact:action>
  <iact:action type="add" startTime="54916">
    <iact:property name="dataType"/>
    <iact:actionData xml:id="d9">
      <inkml:trace xmlns:inkml="http://www.w3.org/2003/InkML" xml:id="stk9" contextRef="#ctx0" brushRef="#br0">21308 4408 0,'-22'0'58,"-22"45"-50,-1-23 0,1 22-1,0 0-2,-23-21 4,45 21-2,-22-44 2,0 44 0,21-22-2</inkml:trace>
    </iact:actionData>
  </iact:action>
  <iact:action type="add" startTime="55341">
    <iact:property name="dataType"/>
    <iact:actionData xml:id="d10">
      <inkml:trace xmlns:inkml="http://www.w3.org/2003/InkML" xml:id="stk10" contextRef="#ctx0" brushRef="#br0">21020 4386 0,'45'0'61,"-1"22"-53,0 0 0,0 45 4,1-45-6,-45 0 4,22-22-6,0 22 5,0-22-2,0 0 41,-22 23-39,22-1 59</inkml:trace>
    </iact:actionData>
  </iact:action>
  <iact:action type="add" startTime="55917">
    <iact:property name="dataType"/>
    <iact:actionData xml:id="d11">
      <inkml:trace xmlns:inkml="http://www.w3.org/2003/InkML" xml:id="stk11" contextRef="#ctx0" brushRef="#br0">20865 4298 0,'0'-23'51,"67"23"-37,21 0-8,1 0 3,-1 0-2,1 0 4,-23 0-6,-21 0 3,-23 0-2,22-22 11</inkml:trace>
    </iact:actionData>
  </iact:action>
  <iact:action type="add" startTime="57525">
    <iact:property name="dataType"/>
    <iact:actionData xml:id="d12">
      <inkml:trace xmlns:inkml="http://www.w3.org/2003/InkML" xml:id="stk12" contextRef="#ctx0" brushRef="#br0">25494 5782 0,'67'-22'62,"88"-1"-52,66 1-4,1 0 3,-45 0-1,-22 0 0,-88 22 3,-23-22-5,0-1 1</inkml:trace>
    </iact:actionData>
  </iact:action>
  <iact:action type="add" startTime="57893">
    <iact:property name="dataType"/>
    <iact:actionData xml:id="d13">
      <inkml:trace xmlns:inkml="http://www.w3.org/2003/InkML" xml:id="stk13" contextRef="#ctx0" brushRef="#br0">25716 5915 0,'44'0'54,"89"0"-46,66 0 0,45 0 0,22 0 4,0 0-8,22-23 5</inkml:trace>
    </iact:actionData>
  </iact:action>
  <iact:action type="add" startTime="59003">
    <iact:property name="dataType"/>
    <iact:actionData xml:id="d14">
      <inkml:trace xmlns:inkml="http://www.w3.org/2003/InkML" xml:id="stk14" contextRef="#ctx0" brushRef="#br0">20710 7421 0,'0'0'1,"22"0"5,45 0 2,21 0 0,112 0 0,-23 0 1,89 0-2,-23 0 2,23 0-1,-67 0-1,-43 0 2,-90 0-1</inkml:trace>
    </iact:actionData>
  </iact:action>
  <iact:action type="add" startTime="59325">
    <iact:property name="dataType"/>
    <iact:actionData xml:id="d15">
      <inkml:trace xmlns:inkml="http://www.w3.org/2003/InkML" xml:id="stk15" contextRef="#ctx0" brushRef="#br0">21042 7576 0,'133'0'54,"111"0"-42,0 0-7</inkml:trace>
    </iact:actionData>
  </iact:action>
  <iact:action type="add" startTime="66507">
    <iact:property name="dataType"/>
    <iact:actionData xml:id="d16">
      <inkml:trace xmlns:inkml="http://www.w3.org/2003/InkML" xml:id="stk16" contextRef="#ctx0" brushRef="#br0">13489 10566 0,'0'23'27,"45"-23"-22,43 0 3,1 0 5,22 0-11,-1 0 13,1 0-13,-22 0 6,-23 0 3,-22 0-3,-21 0 0,-1 0 0</inkml:trace>
    </iact:actionData>
  </iact:action>
  <iact:action type="add" startTime="66957">
    <iact:property name="dataType"/>
    <iact:actionData xml:id="d17">
      <inkml:trace xmlns:inkml="http://www.w3.org/2003/InkML" xml:id="stk17" contextRef="#ctx0" brushRef="#br0">13866 10699 0,'-44'22'17,"66"-22"-8,133 0-2,22 0 0,0 0-2,-22 0 4,0-66-1,-66 44 0,-23 0 1,-43 22 7</inkml:trace>
    </iact:actionData>
  </iact:action>
  <iact:action type="add" startTime="68365">
    <iact:property name="dataType"/>
    <iact:actionData xml:id="d18">
      <inkml:trace xmlns:inkml="http://www.w3.org/2003/InkML" xml:id="stk18" contextRef="#ctx0" brushRef="#br0">23346 10677 0,'89'0'40,"88"0"-30,44 0-3,89 0-2,-44 0 5,0 0-5,-67 0 4,-44-22 1,-88 22-3,-45 0 0</inkml:trace>
    </iact:actionData>
  </iact:action>
  <iact:action type="add" startTime="68701">
    <iact:property name="dataType"/>
    <iact:actionData xml:id="d19">
      <inkml:trace xmlns:inkml="http://www.w3.org/2003/InkML" xml:id="stk19" contextRef="#ctx0" brushRef="#br0">23833 11009 0,'200'0'74,"21"0"-69,133 0 5,23 0-3,-23 0 0</inkml:trace>
    </iact:actionData>
  </iact:action>
  <iact:action type="add" startTime="87189">
    <iact:property name="dataType"/>
    <iact:actionData xml:id="d20">
      <inkml:trace xmlns:inkml="http://www.w3.org/2003/InkML" xml:id="stk20" contextRef="#ctx0" brushRef="#br0">18894 12183 0,'66'-22'24,"23"22"-16,66 0-2,0 0 4,0 0-4,-22 0 4,0 0 1,-89 0-9,-22-22 12</inkml:trace>
    </iact:actionData>
  </iact:action>
  <iact:action type="add" startTime="87551">
    <iact:property name="dataType"/>
    <iact:actionData xml:id="d21">
      <inkml:trace xmlns:inkml="http://www.w3.org/2003/InkML" xml:id="stk21" contextRef="#ctx0" brushRef="#br0">18783 12250 0,'67'0'5,"110"0"4,0-22 0,44 0-2,-21-23-1,-1 45 1,-88-22 1,-22 0 1,-1 0-2,-66 22 11</inkml:trace>
    </iact:actionData>
  </iact:action>
  <iact:action type="add" startTime="89125">
    <iact:property name="dataType"/>
    <iact:actionData xml:id="d22">
      <inkml:trace xmlns:inkml="http://www.w3.org/2003/InkML" xml:id="stk22" contextRef="#ctx0" brushRef="#br0">21264 12294 0,'66'-22'31,"45"0"-23,44 0 1,-22 0-1,0-1-2,-44-21 4,-67 44-4,22 0 2</inkml:trace>
    </iact:actionData>
  </iact:action>
  <iact:action type="add" startTime="89469">
    <iact:property name="dataType"/>
    <iact:actionData xml:id="d23">
      <inkml:trace xmlns:inkml="http://www.w3.org/2003/InkML" xml:id="stk23" contextRef="#ctx0" brushRef="#br0">20954 12449 0,'22'0'14,"44"-22"-5,89 0 0,-22-22-3,45-1 3,-1 23-1,0 0-1,44 0 2,23-22-1</inkml:trace>
    </iact:actionData>
  </iact:action>
  <iact:action type="add" startTime="99348">
    <iact:property name="dataType"/>
    <iact:actionData xml:id="d24">
      <inkml:trace xmlns:inkml="http://www.w3.org/2003/InkML" xml:id="stk24" contextRef="#ctx0" brushRef="#br0">3456 13512 0,'88'0'72,"67"-44"-61,22-22-3,-88 44 0,44-23 0,-22-21 0,-23 21-1,23-21-2,-89 66 3</inkml:trace>
    </iact:actionData>
  </iact:action>
  <iact:action type="add" startTime="99757">
    <iact:property name="dataType"/>
    <iact:actionData xml:id="d25">
      <inkml:trace xmlns:inkml="http://www.w3.org/2003/InkML" xml:id="stk25" contextRef="#ctx0" brushRef="#br0">3788 13557 0,'88'22'94,"178"-66"-82,44-23-7,-110 1 2,43-1 1,-110 23 0</inkml:trace>
    </iact:actionData>
  </iact:action>
  <iact:action type="add" startTime="118645">
    <iact:property name="dataType"/>
    <iact:actionData xml:id="d26">
      <inkml:trace xmlns:inkml="http://www.w3.org/2003/InkML" xml:id="stk26" contextRef="#ctx0" brushRef="#br0">12493 14775 0,'44'0'46,"22"0"-37,45-22-1,66 0-1,1 22 1,-23 0 0,0 0 1,-67 0-2,-43 0 2,-23 0-1,0 0 0,-22-22 8</inkml:trace>
    </iact:actionData>
  </iact:action>
  <iact:action type="add" startTime="119019">
    <iact:property name="dataType"/>
    <iact:actionData xml:id="d27">
      <inkml:trace xmlns:inkml="http://www.w3.org/2003/InkML" xml:id="stk27" contextRef="#ctx0" brushRef="#br0">12803 14908 0,'111'0'47,"21"0"-36,23-22-4,23 22 0,-23-44 1,0 21-1,-22 1 3,-23 0-3</inkml:trace>
    </iact:actionData>
  </iact:action>
  <iact:action type="add" startTime="127597">
    <iact:property name="dataType"/>
    <iact:actionData xml:id="d28">
      <inkml:trace xmlns:inkml="http://www.w3.org/2003/InkML" xml:id="stk28" contextRef="#ctx0" brushRef="#br0">21175 14354 0,'45'0'78,"43"-44"-65,-21 44-7,-1-44 5,-22 44-6,1-23 4,-1 23-5</inkml:trace>
    </iact:actionData>
  </iact:action>
  <iact:action type="add" startTime="127942">
    <iact:property name="dataType"/>
    <iact:actionData xml:id="d29">
      <inkml:trace xmlns:inkml="http://www.w3.org/2003/InkML" xml:id="stk29" contextRef="#ctx0" brushRef="#br0">20954 14642 0,'0'0'5,"66"-44"5,1 22-5,-1 0 3,45-23 2,22 23-3,-22-22 1,21 22 0</inkml:trace>
    </iact:actionData>
  </iact:action>
  <iact:action type="add" startTime="128429">
    <iact:property name="dataType"/>
    <iact:actionData xml:id="d30">
      <inkml:trace xmlns:inkml="http://www.w3.org/2003/InkML" xml:id="stk30" contextRef="#ctx0" brushRef="#br0">22726 13778 0,'0'-44'49,"44"22"-38,23 0-6,43-23 6,-43 23-5,-1 22-2,-22-22 7,1 0-5</inkml:trace>
    </iact:actionData>
  </iact:action>
  <iact:action type="add" startTime="128743">
    <iact:property name="dataType"/>
    <iact:actionData xml:id="d31">
      <inkml:trace xmlns:inkml="http://www.w3.org/2003/InkML" xml:id="stk31" contextRef="#ctx0" brushRef="#br0">22593 13867 0,'44'0'47,"45"0"-39,22-44-1,-1 21 1,45-21 0,0 22-2</inkml:trace>
    </iact:actionData>
  </iact:action>
  <iact:action type="add" startTime="129484">
    <iact:property name="dataType"/>
    <iact:actionData xml:id="d32">
      <inkml:trace xmlns:inkml="http://www.w3.org/2003/InkML" xml:id="stk32" contextRef="#ctx0" brushRef="#br0">25229 13579 0,'22'0'56,"66"0"-49,45 0 3,-44 0-1,-1 0-1,1 0 0,-45 0-3</inkml:trace>
    </iact:actionData>
  </iact:action>
  <iact:action type="add" startTime="129771">
    <iact:property name="dataType"/>
    <iact:actionData xml:id="d33">
      <inkml:trace xmlns:inkml="http://www.w3.org/2003/InkML" xml:id="stk33" contextRef="#ctx0" brushRef="#br0">25362 13823 0,'66'0'63,"111"0"-53,67-23 0,-23-21-4</inkml:trace>
    </iact:actionData>
  </iact:action>
  <iact:action type="add" startTime="138684">
    <iact:property name="dataType"/>
    <iact:actionData xml:id="d34">
      <inkml:trace xmlns:inkml="http://www.w3.org/2003/InkML" xml:id="stk34" contextRef="#ctx0" brushRef="#br0">17698 17278 0,'0'-22'96,"44"0"-88,155 0-1,-66 22 2,89 0-2,-45 0 1,-22-22-1,-22-1 1,-22 1 0,-67 22 1</inkml:trace>
    </iact:actionData>
  </iact:action>
  <iact:action type="add" startTime="139133">
    <iact:property name="dataType"/>
    <iact:actionData xml:id="d35">
      <inkml:trace xmlns:inkml="http://www.w3.org/2003/InkML" xml:id="stk35" contextRef="#ctx0" brushRef="#br0">18296 17256 0,'111'0'103,"44"0"-95</inkml:trace>
    </iact:actionData>
  </iact:action>
  <iact:action type="add" startTime="140043">
    <iact:property name="dataType"/>
    <iact:actionData xml:id="d36">
      <inkml:trace xmlns:inkml="http://www.w3.org/2003/InkML" xml:id="stk36" contextRef="#ctx0" brushRef="#br0">20976 16614 0,'44'0'33,"23"0"-22,43-23-4,45-21 2,1 22 0,65 0-3,-22-22 1,-21 21 1,-23 1 0,-22 22-2,-89 0 3</inkml:trace>
    </iact:actionData>
  </iact:action>
  <iact:action type="add" startTime="140340">
    <iact:property name="dataType"/>
    <iact:actionData xml:id="d37">
      <inkml:trace xmlns:inkml="http://www.w3.org/2003/InkML" xml:id="stk37" contextRef="#ctx0" brushRef="#br0">21795 16724 0,'288'0'95,"200"0"-86</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1T05:57:14.797"/>
    </inkml:context>
    <inkml:brush xml:id="br0">
      <inkml:brushProperty name="width" value="0.05292" units="cm"/>
      <inkml:brushProperty name="height" value="0.05292" units="cm"/>
      <inkml:brushProperty name="color" value="#FF0000"/>
    </inkml:brush>
  </inkml:definitions>
  <iact:action type="add" startTime="2844">
    <iact:property name="dataType"/>
    <iact:actionData xml:id="d0">
      <inkml:trace xmlns:inkml="http://www.w3.org/2003/InkML" xml:id="stk0" contextRef="#ctx0" brushRef="#br0">16413 1662 0,'22'0'44,"222"0"-43,-45 0 6,45-23 4,0-21-1,-45 22-4,-44 0 0,-22-22 4,-67 21 1,-44 1-6</inkml:trace>
    </iact:actionData>
  </iact:action>
  <iact:action type="add" startTime="3213">
    <iact:property name="dataType"/>
    <iact:actionData xml:id="d1">
      <inkml:trace xmlns:inkml="http://www.w3.org/2003/InkML" xml:id="stk1" contextRef="#ctx0" brushRef="#br0">16834 1905 0,'44'0'51,"111"-44"-43,67 22 1,21-23 0,23-65-2</inkml:trace>
    </iact:actionData>
  </iact:action>
  <iact:action type="add" startTime="7188">
    <iact:property name="dataType"/>
    <iact:actionData xml:id="d2">
      <inkml:trace xmlns:inkml="http://www.w3.org/2003/InkML" xml:id="stk2" contextRef="#ctx0" brushRef="#br0">19868 2924 0,'0'0'2,"111"0"4,0 0 0,88 0 2,45 0 0,22-22-1,22 22 0,-67 0 2,1-44-1,-23 22 0,-110-1 8,-1 23-10,-66 0-4,1 0 49</inkml:trace>
    </iact:actionData>
  </iact:action>
  <iact:action type="add" startTime="7557">
    <iact:property name="dataType"/>
    <iact:actionData xml:id="d3">
      <inkml:trace xmlns:inkml="http://www.w3.org/2003/InkML" xml:id="stk3" contextRef="#ctx0" brushRef="#br0">20821 3057 0,'0'0'2,"-22"22"11,22 0-9,88-22 149,90 0-139,65-22-9,67-22 4,-133 44-1,45-44-4,-23-45 8,-66 67-3,-88 0-1,-23 0 1</inkml:trace>
    </iact:actionData>
  </iact:action>
  <iact:action type="add" startTime="18739">
    <iact:property name="dataType"/>
    <iact:actionData xml:id="d4">
      <inkml:trace xmlns:inkml="http://www.w3.org/2003/InkML" xml:id="stk4" contextRef="#ctx0" brushRef="#br0">9325 3722 0,'0'22'34,"-66"44"-29,66-21 7,-22-1-9,0-22 8,22 22-6,-23-22 14</inkml:trace>
    </iact:actionData>
  </iact:action>
  <iact:action type="add" startTime="19115">
    <iact:property name="dataType"/>
    <iact:actionData xml:id="d5">
      <inkml:trace xmlns:inkml="http://www.w3.org/2003/InkML" xml:id="stk5" contextRef="#ctx0" brushRef="#br0">9347 3677 0,'23'-22'33,"-1"44"-12,-22 0-17,0 45 4,0-1-2,22 1 2,-22-23-2,22 0 4,0 1-5,-22-23 6</inkml:trace>
    </iact:actionData>
  </iact:action>
  <iact:action type="add" startTime="19601">
    <iact:property name="dataType"/>
    <iact:actionData xml:id="d6">
      <inkml:trace xmlns:inkml="http://www.w3.org/2003/InkML" xml:id="stk6" contextRef="#ctx0" brushRef="#br0">9037 3522 0,'45'0'56,"21"0"-49,23 0 2,66 0-1,22 0-1,-66 0 5,-45 0-7,-44 0 7</inkml:trace>
    </iact:actionData>
  </iact:action>
  <iact:action type="add" startTime="26363">
    <iact:property name="dataType"/>
    <iact:actionData xml:id="d7">
      <inkml:trace xmlns:inkml="http://www.w3.org/2003/InkML" xml:id="stk7" contextRef="#ctx0" brushRef="#br0">24542 7354 0,'89'23'63,"88"-23"-52,22 0-4,67 0 0,110 88-1,-65-66 3,-23-22-3,-67 0 3,-110 0 0,-67 0-1,-22-22-2,0 22 3</inkml:trace>
    </iact:actionData>
  </iact:action>
  <iact:action type="add" startTime="26737">
    <iact:property name="dataType"/>
    <iact:actionData xml:id="d8">
      <inkml:trace xmlns:inkml="http://www.w3.org/2003/InkML" xml:id="stk8" contextRef="#ctx0" brushRef="#br0">25096 7753 0,'22'0'60,"89"0"-55,66 0 5,22 0-1,23 0-2,43 0 2,-43-22-5,-45-67 8,0 45-8</inkml:trace>
    </iact:actionData>
  </iact:action>
  <iact:action type="add" startTime="32915">
    <iact:property name="dataType"/>
    <iact:actionData xml:id="d9">
      <inkml:trace xmlns:inkml="http://www.w3.org/2003/InkML" xml:id="stk9" contextRef="#ctx0" brushRef="#br0">14464 5472 0,'22'-23'15,"67"1"4,-1 0-14,67-22 5,-22 0-3,0-23-1,-89 45 1,-21 22 10,-23-22-7</inkml:trace>
    </iact:actionData>
  </iact:action>
  <iact:action type="add" startTime="33211">
    <iact:property name="dataType"/>
    <iact:actionData xml:id="d10">
      <inkml:trace xmlns:inkml="http://www.w3.org/2003/InkML" xml:id="stk10" contextRef="#ctx0" brushRef="#br0">14730 5649 0,'66'-22'42,"45"-23"-35,22 1 1,22 0-2,-44-1 4,44 1-4,0 0 5,0 22-6,0 0 2,0-1 1</inkml:trace>
    </iact:actionData>
  </iact:action>
  <iact:action type="add" startTime="34081">
    <iact:property name="dataType"/>
    <iact:actionData xml:id="d11">
      <inkml:trace xmlns:inkml="http://www.w3.org/2003/InkML" xml:id="stk11" contextRef="#ctx0" brushRef="#br0">25207 4807 0,'22'0'49,"44"44"-42,1 1 1,-45-1 3,22-22-3,-22 0 10,0-22 26,0 0-6</inkml:trace>
    </iact:actionData>
  </iact:action>
  <iact:action type="add" startTime="34660">
    <iact:property name="dataType"/>
    <iact:actionData xml:id="d12">
      <inkml:trace xmlns:inkml="http://www.w3.org/2003/InkML" xml:id="stk12" contextRef="#ctx0" brushRef="#br0">25162 4541 0,'0'22'34,"22"1"-30,-22 21 4,0 22 0,0-44-1,0 23 5,0-23-6,0 0 0,0 0 54,-66-66-24,22-23-28,21 1 3,23 22-4,0 22 1,0-23 0,0 23-1,0-22 1,0-1-1,45 23 2,21 0 2,-21 0-6,43-22 3,-44 44-1,23 0 0,-45 0 3,0 0 13</inkml:trace>
    </iact:actionData>
  </iact:action>
  <iact:action type="add" startTime="35715">
    <iact:property name="dataType"/>
    <iact:actionData xml:id="d13">
      <inkml:trace xmlns:inkml="http://www.w3.org/2003/InkML" xml:id="stk13" contextRef="#ctx0" brushRef="#br0">22947 4874 0,'0'22'49,"22"22"-41,-22 0-1,23 1 1,-23-23-3,0 22 4,0-22 2,0 0-4,0 0 10,0 1 37,-23-23-45,-21 0-4,0 0 3,0-23 0,-1 23 1,23-22-1,22-22 40,0 22-41,0-22 2,0-1 2,22-65-6,-22 43 3,45 23 4,-23-23-7,0 23 2,0 22 1,0 0 65</inkml:trace>
    </iact:actionData>
  </iact:action>
  <iact:action type="add" startTime="45859">
    <iact:property name="dataType"/>
    <iact:actionData xml:id="d14">
      <inkml:trace xmlns:inkml="http://www.w3.org/2003/InkML" xml:id="stk14" contextRef="#ctx0" brushRef="#br0">14796 10744 0,'22'0'27,"67"-45"-18,44 23-5,-22-22 4,88 0-2,-22-1 2,22 23 2,-88 0-4,44-22 4,-88 44-2,-23-23 2,0 1-4</inkml:trace>
    </iact:actionData>
  </iact:action>
  <iact:action type="add" startTime="46193">
    <iact:property name="dataType"/>
    <iact:actionData xml:id="d15">
      <inkml:trace xmlns:inkml="http://www.w3.org/2003/InkML" xml:id="stk15" contextRef="#ctx0" brushRef="#br0">14841 10899 0,'177'0'80,"111"0"-68,132-45-8,90-65 8,132 43-6,-132-132 0</inkml:trace>
    </iact:actionData>
  </iact:action>
  <iact:action type="add" startTime="51345">
    <iact:property name="dataType"/>
    <iact:actionData xml:id="d16">
      <inkml:trace xmlns:inkml="http://www.w3.org/2003/InkML" xml:id="stk16" contextRef="#ctx0" brushRef="#br0">13755 14044 0,'0'0'0,"44"0"7,23-22 5,-1-22-6,23 21 2,44 23-2,0-44 2,-22 22 2,-1 0-2,-21 0 0,-23 22-2,-21-22 2,-23 22 2</inkml:trace>
    </iact:actionData>
  </iact:action>
  <iact:action type="add" startTime="51672">
    <iact:property name="dataType"/>
    <iact:actionData xml:id="d17">
      <inkml:trace xmlns:inkml="http://www.w3.org/2003/InkML" xml:id="stk17" contextRef="#ctx0" brushRef="#br0">14420 14243 0,'22'-22'41,"22"-22"-34,23 0 2,-1-23-1</inkml:trace>
    </iact:actionData>
  </iact:action>
  <iact:action type="add" startTime="52648">
    <iact:property name="dataType"/>
    <iact:actionData xml:id="d18">
      <inkml:trace xmlns:inkml="http://www.w3.org/2003/InkML" xml:id="stk18" contextRef="#ctx0" brushRef="#br0">16856 12427 0,'0'-44'57,"44"22"-49,45-23 0,44 1-1,-22 22 1,-23-22 1,-21 21-1,-23 23-1</inkml:trace>
    </iact:actionData>
  </iact:action>
  <iact:action type="add" startTime="52985">
    <iact:property name="dataType"/>
    <iact:actionData xml:id="d19">
      <inkml:trace xmlns:inkml="http://www.w3.org/2003/InkML" xml:id="stk19" contextRef="#ctx0" brushRef="#br0">16945 12715 0,'22'-22'16,"22"0"-9,45-23 1,-1 1 0,67-44 0,23 21 1,21 23 0,45-23-3,-23 23 4</inkml:trace>
    </iact:actionData>
  </iact:action>
  <iact:action type="add" startTime="57193">
    <iact:property name="dataType"/>
    <iact:actionData xml:id="d20">
      <inkml:trace xmlns:inkml="http://www.w3.org/2003/InkML" xml:id="stk20" contextRef="#ctx0" brushRef="#br0">24631 13291 0,'66'0'63,"23"0"-55,66-22 1,22-23-2,-66 1 1,88-22 1,-44 21-2,-44 23 1,-45 22 1</inkml:trace>
    </iact:actionData>
  </iact:action>
  <iact:action type="add" startTime="57520">
    <iact:property name="dataType"/>
    <iact:actionData xml:id="d21">
      <inkml:trace xmlns:inkml="http://www.w3.org/2003/InkML" xml:id="stk21" contextRef="#ctx0" brushRef="#br0">25140 13512 0,'89'0'73,"110"-44"-65,111 22-1,111-89 3</inkml:trace>
    </iact:actionData>
  </iact:action>
  <iact:action type="add" startTime="61765">
    <iact:property name="dataType"/>
    <iact:actionData xml:id="d22">
      <inkml:trace xmlns:inkml="http://www.w3.org/2003/InkML" xml:id="stk22" contextRef="#ctx0" brushRef="#br0">13512 17300 0,'44'-22'40,"44"22"-36,67 0 5,-22 0 0,45-22-4,-1 22 3,-44 0 0,0 0 3,-67 0-5,-44 0 2</inkml:trace>
    </iact:actionData>
  </iact:action>
  <iact:action type="add" startTime="62099">
    <iact:property name="dataType"/>
    <iact:actionData xml:id="d23">
      <inkml:trace xmlns:inkml="http://www.w3.org/2003/InkML" xml:id="stk23" contextRef="#ctx0" brushRef="#br0">13733 17677 0,'22'-22'33,"89"-23"-27,66 1 7,-22 0-7,45 22 2,43 0-2,-21 22 1,-1 0 1,-21-23-1</inkml:trace>
    </iact:actionData>
  </iact:action>
  <iact:action type="add" startTime="63307">
    <iact:property name="dataType"/>
    <iact:actionData xml:id="d24">
      <inkml:trace xmlns:inkml="http://www.w3.org/2003/InkML" xml:id="stk24" contextRef="#ctx0" brushRef="#br0">17366 16569 0,'-23'0'193,"90"-88"-183,88-23-7,89 0 8,-23 0-4,23 45 1,-1 0-2,-65 21 4,-46 1-4</inkml:trace>
    </iact:actionData>
  </iact:action>
  <iact:action type="add" startTime="63838">
    <iact:property name="dataType"/>
    <iact:actionData xml:id="d25">
      <inkml:trace xmlns:inkml="http://www.w3.org/2003/InkML" xml:id="stk25" contextRef="#ctx0" brushRef="#br0">17255 16724 0,'0'0'1,"88"-44"5,23 0 0,0-1 0,-22 1 3,21 22-3,1-44 3,44 43-1</inkml:trace>
    </iact:actionData>
  </iact:action>
  <iact:action type="add" startTime="66611">
    <iact:property name="dataType"/>
    <iact:actionData xml:id="d26">
      <inkml:trace xmlns:inkml="http://www.w3.org/2003/InkML" xml:id="stk26" contextRef="#ctx0" brushRef="#br0">23855 16304 0,'23'0'33,"21"66"-26,22-22 0,1 23 1,-1-23-1,-44 0 1,45 1 2,-45-1-4,44 22 4,-66-43-4,45-1 1,-45 0 4,22-22-3,-22 22-2,22-22 4,22 0-4,-22 0 2,45 0 3,-1-22-6,1-22 3,-1-45 3,1 45-4,-23-45-1,0 45 2,-22-1 0,23-21 0,-23 22 0,0 44 1,0-45-2,0 45 1,0-22-1,1-44 3,-1 44-4,0-1 3,-22 1-2,22 0 1</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5AF37-B29A-4930-B633-E4D1049B77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D808064-8CE5-4DC1-B34A-DB341C7AAA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21C72BF-FBB9-438D-BC76-2A59F9513CB0}"/>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0106CA17-54C3-43F9-9580-92E2D05B0F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B68045-C175-4B78-BB82-69AF0A662BC7}"/>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078724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C7E6-85D4-48F6-8439-D81EB6BB77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92E0D0-810A-4A0A-82E0-D29128D39C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D7CBC5-F3C3-490A-AD72-21DD0D56AD03}"/>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DE1670D5-C29F-42CB-953F-7C1B596A09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71A980-6771-48EF-8ED6-68E8934FE188}"/>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1912462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99E45F-7F37-43D5-8245-1406CE9EAC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6E3539E-B446-4AB4-AF33-6E22A26D2B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4D5D79-882A-4756-B218-8771842C906D}"/>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0CF15B5C-2C04-4BEC-A529-95239D217B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5D2976-C775-4E56-B926-989958AAB4F9}"/>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226458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3404-BFAF-4233-8A6E-FC96BF37EB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D5D440-AF1B-4DD5-B089-0B9842E043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03737F-E0AC-4A15-B2A1-8AB4FB93B2DE}"/>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4E2BE434-134A-4FAB-81B2-6B8BAD184A4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3A6000-B305-427F-833C-4B457742A72E}"/>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3963264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E8589-8F82-4989-892B-4FBD506A6C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3E0DB1-8692-4632-8198-16C6571924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891FD-6145-45DF-8261-CCD96A8AE482}"/>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B690D932-600B-4142-A116-4267FE9665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83C112-AD27-42E4-BAD5-0EBF66655111}"/>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1649134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831AD-B8A2-4FBC-85AB-578FED0B8E6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23FE46-9E80-4F78-8B7E-E951A341FE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8B72943-0805-4A8E-9849-054AD8944A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E6325F-AC50-42B3-A036-3F349C635D74}"/>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6" name="Footer Placeholder 5">
            <a:extLst>
              <a:ext uri="{FF2B5EF4-FFF2-40B4-BE49-F238E27FC236}">
                <a16:creationId xmlns:a16="http://schemas.microsoft.com/office/drawing/2014/main" id="{69E15CFD-62C5-4D6E-8F48-35C0E566F6C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5AE6EE-AFE0-4597-9C08-38C64B6EBB2D}"/>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497970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958F6-EB52-4167-9F66-CFF82287210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36C998-F7BA-430B-B263-863249F5D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F07B7D-B8A6-4433-8BDA-2C0DDFBA09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9C1BC10-B52A-420F-BC95-A6482CD470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6E987-942F-49EF-831D-F213751582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CFAA91-F2FD-4054-81E9-726CF33F03CB}"/>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8" name="Footer Placeholder 7">
            <a:extLst>
              <a:ext uri="{FF2B5EF4-FFF2-40B4-BE49-F238E27FC236}">
                <a16:creationId xmlns:a16="http://schemas.microsoft.com/office/drawing/2014/main" id="{0649710F-D12C-48D1-AAB9-91AE3D5045C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D613249-8B50-4908-B261-CF82C82A3149}"/>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81394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957F-392D-48DF-B37F-F93419E20E0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6C0EB6C-4C4B-4CDA-B05D-7A5136316DFD}"/>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4" name="Footer Placeholder 3">
            <a:extLst>
              <a:ext uri="{FF2B5EF4-FFF2-40B4-BE49-F238E27FC236}">
                <a16:creationId xmlns:a16="http://schemas.microsoft.com/office/drawing/2014/main" id="{F12E1751-6C7C-4E98-AE1F-1244DA4BE7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626F38E-BDE7-4EF4-A5AE-918DD0557E37}"/>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406348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C5416E-D126-402C-8E62-CBCD80A0B3F8}"/>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3" name="Footer Placeholder 2">
            <a:extLst>
              <a:ext uri="{FF2B5EF4-FFF2-40B4-BE49-F238E27FC236}">
                <a16:creationId xmlns:a16="http://schemas.microsoft.com/office/drawing/2014/main" id="{A3B8779F-58DD-43AC-871E-8A71C18904F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0AB2777-D4F2-43E0-9101-6148B5795480}"/>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3811034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646A-C126-46C3-94E7-85F77DAF35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810FFC-3402-4C30-B44E-9E7DB49AB3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913B160-1618-4836-BCCE-A23323EEF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43F4DC-A195-4B5E-8519-AB4E8AA05B85}"/>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6" name="Footer Placeholder 5">
            <a:extLst>
              <a:ext uri="{FF2B5EF4-FFF2-40B4-BE49-F238E27FC236}">
                <a16:creationId xmlns:a16="http://schemas.microsoft.com/office/drawing/2014/main" id="{D8E3535F-024C-431C-87D6-17B0B7208E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5AA960-5491-48C0-9CC2-BD244171311A}"/>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872974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ACCB-6D7C-4215-AD7C-5CF559EAA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21CBE3-6535-4F5A-9373-E5752A8CEC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07CAE3E-E640-478D-B2E1-DB18E549F0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531B75-A688-49D6-8698-86E63D20996F}"/>
              </a:ext>
            </a:extLst>
          </p:cNvPr>
          <p:cNvSpPr>
            <a:spLocks noGrp="1"/>
          </p:cNvSpPr>
          <p:nvPr>
            <p:ph type="dt" sz="half" idx="10"/>
          </p:nvPr>
        </p:nvSpPr>
        <p:spPr/>
        <p:txBody>
          <a:bodyPr/>
          <a:lstStyle/>
          <a:p>
            <a:fld id="{4FAA625F-1262-4280-AACC-29931CD0CC66}" type="datetimeFigureOut">
              <a:rPr lang="en-IN" smtClean="0"/>
              <a:t>13-01-2021</a:t>
            </a:fld>
            <a:endParaRPr lang="en-IN"/>
          </a:p>
        </p:txBody>
      </p:sp>
      <p:sp>
        <p:nvSpPr>
          <p:cNvPr id="6" name="Footer Placeholder 5">
            <a:extLst>
              <a:ext uri="{FF2B5EF4-FFF2-40B4-BE49-F238E27FC236}">
                <a16:creationId xmlns:a16="http://schemas.microsoft.com/office/drawing/2014/main" id="{6A71DC89-328A-4FC3-842C-5D4D4FC5CC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58E606-AB0F-4D03-AE8F-B3E32131BEC3}"/>
              </a:ext>
            </a:extLst>
          </p:cNvPr>
          <p:cNvSpPr>
            <a:spLocks noGrp="1"/>
          </p:cNvSpPr>
          <p:nvPr>
            <p:ph type="sldNum" sz="quarter" idx="12"/>
          </p:nvPr>
        </p:nvSpPr>
        <p:spPr/>
        <p:txBody>
          <a:bodyPr/>
          <a:lstStyle/>
          <a:p>
            <a:fld id="{45E95D6E-6282-45FD-BB4B-22D952AF0255}" type="slidenum">
              <a:rPr lang="en-IN" smtClean="0"/>
              <a:t>‹#›</a:t>
            </a:fld>
            <a:endParaRPr lang="en-IN"/>
          </a:p>
        </p:txBody>
      </p:sp>
    </p:spTree>
    <p:extLst>
      <p:ext uri="{BB962C8B-B14F-4D97-AF65-F5344CB8AC3E}">
        <p14:creationId xmlns:p14="http://schemas.microsoft.com/office/powerpoint/2010/main" val="2190165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33C9A8-C85A-4F2E-95BB-AAE574B392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D5DC75-28D9-4975-A8DC-5F925D511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8563C2-953C-4C2E-A35D-5D1691A55E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AA625F-1262-4280-AACC-29931CD0CC66}" type="datetimeFigureOut">
              <a:rPr lang="en-IN" smtClean="0"/>
              <a:t>13-01-2021</a:t>
            </a:fld>
            <a:endParaRPr lang="en-IN"/>
          </a:p>
        </p:txBody>
      </p:sp>
      <p:sp>
        <p:nvSpPr>
          <p:cNvPr id="5" name="Footer Placeholder 4">
            <a:extLst>
              <a:ext uri="{FF2B5EF4-FFF2-40B4-BE49-F238E27FC236}">
                <a16:creationId xmlns:a16="http://schemas.microsoft.com/office/drawing/2014/main" id="{98AEA03A-00B5-4CD0-9894-C6B84F0C8A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2FFAE19-B441-4515-BDDA-1508246A4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E95D6E-6282-45FD-BB4B-22D952AF0255}" type="slidenum">
              <a:rPr lang="en-IN" smtClean="0"/>
              <a:t>‹#›</a:t>
            </a:fld>
            <a:endParaRPr lang="en-IN"/>
          </a:p>
        </p:txBody>
      </p:sp>
    </p:spTree>
    <p:extLst>
      <p:ext uri="{BB962C8B-B14F-4D97-AF65-F5344CB8AC3E}">
        <p14:creationId xmlns:p14="http://schemas.microsoft.com/office/powerpoint/2010/main" val="1319483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7.png"/><Relationship Id="rId5" Type="http://schemas.microsoft.com/office/2011/relationships/inkAction" Target="../ink/inkAction10.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0.png"/><Relationship Id="rId2" Type="http://schemas.openxmlformats.org/officeDocument/2006/relationships/audio" Target="../media/media11.m4a"/><Relationship Id="rId1" Type="http://schemas.microsoft.com/office/2007/relationships/media" Target="../media/media11.m4a"/><Relationship Id="rId6" Type="http://schemas.microsoft.com/office/2011/relationships/inkAction" Target="../ink/inkAction11.xml"/><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3.png"/><Relationship Id="rId2" Type="http://schemas.openxmlformats.org/officeDocument/2006/relationships/audio" Target="../media/media12.m4a"/><Relationship Id="rId1" Type="http://schemas.microsoft.com/office/2007/relationships/media" Target="../media/media12.m4a"/><Relationship Id="rId6" Type="http://schemas.microsoft.com/office/2011/relationships/inkAction" Target="../ink/inkAction1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audio" Target="../media/media13.m4a"/><Relationship Id="rId1" Type="http://schemas.microsoft.com/office/2007/relationships/media" Target="../media/media13.m4a"/><Relationship Id="rId6" Type="http://schemas.microsoft.com/office/2011/relationships/inkAction" Target="../ink/inkAction13.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8.png"/><Relationship Id="rId5" Type="http://schemas.microsoft.com/office/2011/relationships/inkAction" Target="../ink/inkAction14.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71.png"/><Relationship Id="rId2" Type="http://schemas.openxmlformats.org/officeDocument/2006/relationships/audio" Target="../media/media15.m4a"/><Relationship Id="rId1" Type="http://schemas.microsoft.com/office/2007/relationships/media" Target="../media/media15.m4a"/><Relationship Id="rId6" Type="http://schemas.microsoft.com/office/2011/relationships/inkAction" Target="../ink/inkAction15.xml"/><Relationship Id="rId5" Type="http://schemas.openxmlformats.org/officeDocument/2006/relationships/image" Target="../media/image28.jp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3.png"/><Relationship Id="rId5" Type="http://schemas.microsoft.com/office/2011/relationships/inkAction" Target="../ink/inkAction16.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76.png"/><Relationship Id="rId2" Type="http://schemas.openxmlformats.org/officeDocument/2006/relationships/audio" Target="../media/media17.m4a"/><Relationship Id="rId1" Type="http://schemas.microsoft.com/office/2007/relationships/media" Target="../media/media17.m4a"/><Relationship Id="rId6" Type="http://schemas.microsoft.com/office/2011/relationships/inkAction" Target="../ink/inkAction17.xml"/><Relationship Id="rId5" Type="http://schemas.openxmlformats.org/officeDocument/2006/relationships/image" Target="../media/image31.png"/><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3.png"/><Relationship Id="rId5" Type="http://schemas.openxmlformats.org/officeDocument/2006/relationships/image" Target="../media/image3.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2.png"/><Relationship Id="rId5" Type="http://schemas.microsoft.com/office/2011/relationships/inkAction" Target="../ink/inkAction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2.m4a"/><Relationship Id="rId1" Type="http://schemas.microsoft.com/office/2007/relationships/media" Target="../media/media2.m4a"/><Relationship Id="rId6" Type="http://schemas.microsoft.com/office/2011/relationships/inkAction" Target="../ink/inkAction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audio" Target="../media/media3.m4a"/><Relationship Id="rId1" Type="http://schemas.microsoft.com/office/2007/relationships/media" Target="../media/media3.m4a"/><Relationship Id="rId6" Type="http://schemas.microsoft.com/office/2011/relationships/inkAction" Target="../ink/inkAction3.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1.png"/><Relationship Id="rId2" Type="http://schemas.openxmlformats.org/officeDocument/2006/relationships/audio" Target="../media/media4.m4a"/><Relationship Id="rId1" Type="http://schemas.microsoft.com/office/2007/relationships/media" Target="../media/media4.m4a"/><Relationship Id="rId6" Type="http://schemas.microsoft.com/office/2011/relationships/inkAction" Target="../ink/inkAction4.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3.png"/><Relationship Id="rId5" Type="http://schemas.microsoft.com/office/2011/relationships/inkAction" Target="../ink/inkAction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audio" Target="../media/media6.m4a"/><Relationship Id="rId1" Type="http://schemas.microsoft.com/office/2007/relationships/media" Target="../media/media6.m4a"/><Relationship Id="rId6" Type="http://schemas.microsoft.com/office/2011/relationships/inkAction" Target="../ink/inkAction6.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audio" Target="../media/media7.m4a"/><Relationship Id="rId1" Type="http://schemas.microsoft.com/office/2007/relationships/media" Target="../media/media7.m4a"/><Relationship Id="rId6" Type="http://schemas.microsoft.com/office/2011/relationships/inkAction" Target="../ink/inkAction7.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audio" Target="../media/media8.m4a"/><Relationship Id="rId1" Type="http://schemas.microsoft.com/office/2007/relationships/media" Target="../media/media8.m4a"/><Relationship Id="rId6" Type="http://schemas.microsoft.com/office/2011/relationships/inkAction" Target="../ink/inkAction8.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1</a:t>
            </a:fld>
            <a:endParaRPr lang="en-IN"/>
          </a:p>
        </p:txBody>
      </p:sp>
      <p:sp>
        <p:nvSpPr>
          <p:cNvPr id="6" name="TextBox 8">
            <a:extLst>
              <a:ext uri="{FF2B5EF4-FFF2-40B4-BE49-F238E27FC236}">
                <a16:creationId xmlns:a16="http://schemas.microsoft.com/office/drawing/2014/main" id="{C4D05059-30C3-41FA-98F0-62447A55B2A7}"/>
              </a:ext>
            </a:extLst>
          </p:cNvPr>
          <p:cNvSpPr txBox="1">
            <a:spLocks noChangeArrowheads="1"/>
          </p:cNvSpPr>
          <p:nvPr/>
        </p:nvSpPr>
        <p:spPr bwMode="auto">
          <a:xfrm>
            <a:off x="973123" y="87243"/>
            <a:ext cx="9907398" cy="1354217"/>
          </a:xfrm>
          <a:prstGeom prst="rect">
            <a:avLst/>
          </a:prstGeom>
          <a:noFill/>
          <a:ln w="9525">
            <a:noFill/>
            <a:miter lim="800000"/>
            <a:headEnd/>
            <a:tailEnd/>
          </a:ln>
        </p:spPr>
        <p:txBody>
          <a:bodyPr wrap="square">
            <a:spAutoFit/>
          </a:bodyPr>
          <a:lstStyle/>
          <a:p>
            <a:pPr algn="ctr"/>
            <a:r>
              <a:rPr lang="en-US" sz="4600" b="1">
                <a:solidFill>
                  <a:srgbClr val="FF0000"/>
                </a:solidFill>
                <a:latin typeface="Times" panose="02020603050405020304" pitchFamily="18" charset="0"/>
                <a:cs typeface="Times" panose="02020603050405020304" pitchFamily="18" charset="0"/>
              </a:rPr>
              <a:t>Lecture 3</a:t>
            </a:r>
            <a:endParaRPr lang="en-US" sz="4600" b="1" dirty="0">
              <a:solidFill>
                <a:srgbClr val="FF0000"/>
              </a:solidFill>
              <a:latin typeface="Times" panose="02020603050405020304" pitchFamily="18" charset="0"/>
              <a:cs typeface="Times" panose="02020603050405020304" pitchFamily="18" charset="0"/>
            </a:endParaRPr>
          </a:p>
          <a:p>
            <a:pPr algn="ctr"/>
            <a:r>
              <a:rPr lang="en-US" sz="3600" b="1" dirty="0">
                <a:solidFill>
                  <a:srgbClr val="0000FF"/>
                </a:solidFill>
                <a:latin typeface="Times" panose="02020603050405020304" pitchFamily="18" charset="0"/>
                <a:cs typeface="Times" panose="02020603050405020304" pitchFamily="18" charset="0"/>
              </a:rPr>
              <a:t>Fundamentals and Applications (CSO201A)</a:t>
            </a:r>
          </a:p>
        </p:txBody>
      </p:sp>
      <p:sp>
        <p:nvSpPr>
          <p:cNvPr id="8" name="TextBox 8">
            <a:extLst>
              <a:ext uri="{FF2B5EF4-FFF2-40B4-BE49-F238E27FC236}">
                <a16:creationId xmlns:a16="http://schemas.microsoft.com/office/drawing/2014/main" id="{B88B829E-4010-45CF-AE98-EAE93A2D2DE1}"/>
              </a:ext>
            </a:extLst>
          </p:cNvPr>
          <p:cNvSpPr txBox="1">
            <a:spLocks noChangeArrowheads="1"/>
          </p:cNvSpPr>
          <p:nvPr/>
        </p:nvSpPr>
        <p:spPr bwMode="auto">
          <a:xfrm>
            <a:off x="1676400" y="4147113"/>
            <a:ext cx="9144000" cy="2677656"/>
          </a:xfrm>
          <a:prstGeom prst="rect">
            <a:avLst/>
          </a:prstGeom>
          <a:noFill/>
          <a:ln w="9525">
            <a:noFill/>
            <a:miter lim="800000"/>
            <a:headEnd/>
            <a:tailEnd/>
          </a:ln>
        </p:spPr>
        <p:txBody>
          <a:bodyPr>
            <a:spAutoFit/>
          </a:bodyPr>
          <a:lstStyle/>
          <a:p>
            <a:pPr algn="ctr"/>
            <a:r>
              <a:rPr lang="en-US" sz="2800" b="1" dirty="0">
                <a:solidFill>
                  <a:srgbClr val="0000FF"/>
                </a:solidFill>
                <a:latin typeface="Times" pitchFamily="18" charset="0"/>
              </a:rPr>
              <a:t>Dr. Srinivas Dharavath</a:t>
            </a:r>
          </a:p>
          <a:p>
            <a:pPr algn="ctr"/>
            <a:r>
              <a:rPr lang="en-US" sz="2800" b="1" dirty="0">
                <a:latin typeface="Times" pitchFamily="18" charset="0"/>
              </a:rPr>
              <a:t>Assistant Professor</a:t>
            </a:r>
          </a:p>
          <a:p>
            <a:pPr algn="ctr"/>
            <a:r>
              <a:rPr lang="en-US" sz="2800" b="1" dirty="0">
                <a:latin typeface="Times" pitchFamily="18" charset="0"/>
              </a:rPr>
              <a:t>Department of Chemistry</a:t>
            </a:r>
          </a:p>
          <a:p>
            <a:pPr algn="ctr"/>
            <a:r>
              <a:rPr lang="en-US" sz="2800" b="1" dirty="0">
                <a:latin typeface="Times" pitchFamily="18" charset="0"/>
              </a:rPr>
              <a:t>Indian Institute of Technology, Kanpur</a:t>
            </a:r>
          </a:p>
          <a:p>
            <a:pPr algn="ctr"/>
            <a:r>
              <a:rPr lang="en-US" sz="2800" b="1" dirty="0">
                <a:latin typeface="Times" pitchFamily="18" charset="0"/>
              </a:rPr>
              <a:t>Kanpur- 208016</a:t>
            </a:r>
          </a:p>
          <a:p>
            <a:pPr algn="ctr"/>
            <a:r>
              <a:rPr lang="en-US" sz="2800" b="1" dirty="0">
                <a:latin typeface="Times" pitchFamily="18" charset="0"/>
              </a:rPr>
              <a:t>E-mail: </a:t>
            </a:r>
            <a:r>
              <a:rPr lang="en-US" sz="2800" b="1" dirty="0">
                <a:solidFill>
                  <a:srgbClr val="4C13ED"/>
                </a:solidFill>
                <a:latin typeface="Times" pitchFamily="18" charset="0"/>
              </a:rPr>
              <a:t>srinivasd@iitk.ac.in</a:t>
            </a:r>
          </a:p>
        </p:txBody>
      </p:sp>
      <p:pic>
        <p:nvPicPr>
          <p:cNvPr id="1026" name="Picture 2" descr="Indian Institute of Technology Kanpur - Wikipedia">
            <a:extLst>
              <a:ext uri="{FF2B5EF4-FFF2-40B4-BE49-F238E27FC236}">
                <a16:creationId xmlns:a16="http://schemas.microsoft.com/office/drawing/2014/main" id="{32CA98F0-AF67-4C6D-93DB-7E5E3F9C6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427" y="1564779"/>
            <a:ext cx="2521946" cy="24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027"/>
      </p:ext>
    </p:extLst>
  </p:cSld>
  <p:clrMapOvr>
    <a:masterClrMapping/>
  </p:clrMapOvr>
  <mc:AlternateContent xmlns:mc="http://schemas.openxmlformats.org/markup-compatibility/2006" xmlns:p14="http://schemas.microsoft.com/office/powerpoint/2010/main">
    <mc:Choice Requires="p14">
      <p:transition spd="slow" p14:dur="2000" advTm="62422"/>
    </mc:Choice>
    <mc:Fallback xmlns="">
      <p:transition spd="slow" advTm="624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292677" y="71233"/>
            <a:ext cx="6455329"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Addition Reactions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397079" y="656008"/>
            <a:ext cx="11736198" cy="400110"/>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Addition is a reaction in which elements are added to the starting material.</a:t>
            </a:r>
          </a:p>
        </p:txBody>
      </p:sp>
      <p:sp>
        <p:nvSpPr>
          <p:cNvPr id="8" name="Rectangle 7">
            <a:extLst>
              <a:ext uri="{FF2B5EF4-FFF2-40B4-BE49-F238E27FC236}">
                <a16:creationId xmlns:a16="http://schemas.microsoft.com/office/drawing/2014/main" id="{DC274723-0320-4410-9FDF-74FB22E67FFC}"/>
              </a:ext>
            </a:extLst>
          </p:cNvPr>
          <p:cNvSpPr/>
          <p:nvPr/>
        </p:nvSpPr>
        <p:spPr>
          <a:xfrm>
            <a:off x="3292677" y="2596625"/>
            <a:ext cx="7861131"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Addition Reactions-1</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F6C9BC6-386D-4EBF-B5EA-198FB5DCA225}"/>
              </a:ext>
            </a:extLst>
          </p:cNvPr>
          <p:cNvSpPr/>
          <p:nvPr/>
        </p:nvSpPr>
        <p:spPr>
          <a:xfrm>
            <a:off x="539690" y="3169832"/>
            <a:ext cx="11736198" cy="70788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In an addition reaction, new groups X and Y are added to the starting material. </a:t>
            </a:r>
          </a:p>
          <a:p>
            <a:pPr algn="just"/>
            <a:r>
              <a:rPr lang="en-US" sz="2000" dirty="0">
                <a:solidFill>
                  <a:srgbClr val="000000"/>
                </a:solidFill>
                <a:latin typeface="Times New Roman" panose="02020603050405020304" pitchFamily="18" charset="0"/>
                <a:cs typeface="Times New Roman" panose="02020603050405020304" pitchFamily="18" charset="0"/>
              </a:rPr>
              <a:t>A π bond is broken and two σ bonds are formed.</a:t>
            </a:r>
          </a:p>
        </p:txBody>
      </p:sp>
      <p:pic>
        <p:nvPicPr>
          <p:cNvPr id="2" name="Picture 1">
            <a:extLst>
              <a:ext uri="{FF2B5EF4-FFF2-40B4-BE49-F238E27FC236}">
                <a16:creationId xmlns:a16="http://schemas.microsoft.com/office/drawing/2014/main" id="{0CA9CD51-FBD5-4A5A-AAB1-2F0755C78A59}"/>
              </a:ext>
            </a:extLst>
          </p:cNvPr>
          <p:cNvPicPr>
            <a:picLocks noChangeAspect="1"/>
          </p:cNvPicPr>
          <p:nvPr/>
        </p:nvPicPr>
        <p:blipFill rotWithShape="1">
          <a:blip r:embed="rId4"/>
          <a:srcRect t="19632"/>
          <a:stretch/>
        </p:blipFill>
        <p:spPr>
          <a:xfrm>
            <a:off x="2298048" y="1035632"/>
            <a:ext cx="7449958" cy="1469903"/>
          </a:xfrm>
          <a:prstGeom prst="rect">
            <a:avLst/>
          </a:prstGeom>
        </p:spPr>
      </p:pic>
      <p:pic>
        <p:nvPicPr>
          <p:cNvPr id="7" name="Picture 6">
            <a:extLst>
              <a:ext uri="{FF2B5EF4-FFF2-40B4-BE49-F238E27FC236}">
                <a16:creationId xmlns:a16="http://schemas.microsoft.com/office/drawing/2014/main" id="{528C0CD6-1544-4EC9-8A06-2812417078F2}"/>
              </a:ext>
            </a:extLst>
          </p:cNvPr>
          <p:cNvPicPr>
            <a:picLocks noChangeAspect="1"/>
          </p:cNvPicPr>
          <p:nvPr/>
        </p:nvPicPr>
        <p:blipFill rotWithShape="1">
          <a:blip r:embed="rId5"/>
          <a:srcRect t="10537"/>
          <a:stretch/>
        </p:blipFill>
        <p:spPr>
          <a:xfrm>
            <a:off x="3899047" y="3877718"/>
            <a:ext cx="4886057" cy="2573455"/>
          </a:xfrm>
          <a:prstGeom prst="rect">
            <a:avLst/>
          </a:prstGeom>
        </p:spPr>
      </p:pic>
      <p:sp>
        <p:nvSpPr>
          <p:cNvPr id="10" name="TextBox 9">
            <a:extLst>
              <a:ext uri="{FF2B5EF4-FFF2-40B4-BE49-F238E27FC236}">
                <a16:creationId xmlns:a16="http://schemas.microsoft.com/office/drawing/2014/main" id="{5DA6797B-ADA7-4D5E-95C5-263C4A5304F9}"/>
              </a:ext>
            </a:extLst>
          </p:cNvPr>
          <p:cNvSpPr txBox="1"/>
          <p:nvPr/>
        </p:nvSpPr>
        <p:spPr>
          <a:xfrm>
            <a:off x="2365697" y="641743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B8062645-6A01-4044-86DD-926B6CE2A325}"/>
                  </a:ext>
                </a:extLst>
              </p14:cNvPr>
              <p14:cNvContentPartPr/>
              <p14:nvPr>
                <p:extLst>
                  <p:ext uri="{42D2F446-02D8-4167-A562-619A0277C38B}">
                    <p15:isNarration xmlns:p15="http://schemas.microsoft.com/office/powerpoint/2012/main" val="1"/>
                  </p:ext>
                </p:extLst>
              </p14:nvPr>
            </p14:nvContentPartPr>
            <p14:xfrm>
              <a:off x="3253320" y="526320"/>
              <a:ext cx="6347520" cy="5837760"/>
            </p14:xfrm>
          </p:contentPart>
        </mc:Choice>
        <mc:Fallback xmlns="">
          <p:pic>
            <p:nvPicPr>
              <p:cNvPr id="3" name="Ink 2">
                <a:extLst>
                  <a:ext uri="{FF2B5EF4-FFF2-40B4-BE49-F238E27FC236}">
                    <a16:creationId xmlns:a16="http://schemas.microsoft.com/office/drawing/2014/main" id="{B8062645-6A01-4044-86DD-926B6CE2A325}"/>
                  </a:ext>
                </a:extLst>
              </p:cNvPr>
              <p:cNvPicPr>
                <a:picLocks noGrp="1" noRot="1" noChangeAspect="1" noMove="1" noResize="1" noEditPoints="1" noAdjustHandles="1" noChangeArrowheads="1" noChangeShapeType="1"/>
              </p:cNvPicPr>
              <p:nvPr/>
            </p:nvPicPr>
            <p:blipFill>
              <a:blip r:embed="rId7"/>
              <a:stretch>
                <a:fillRect/>
              </a:stretch>
            </p:blipFill>
            <p:spPr>
              <a:xfrm>
                <a:off x="3243960" y="516960"/>
                <a:ext cx="6366240" cy="5856480"/>
              </a:xfrm>
              <a:prstGeom prst="rect">
                <a:avLst/>
              </a:prstGeom>
            </p:spPr>
          </p:pic>
        </mc:Fallback>
      </mc:AlternateContent>
      <p:pic>
        <p:nvPicPr>
          <p:cNvPr id="4" name="Audio 3">
            <a:hlinkClick r:id="" action="ppaction://media"/>
            <a:extLst>
              <a:ext uri="{FF2B5EF4-FFF2-40B4-BE49-F238E27FC236}">
                <a16:creationId xmlns:a16="http://schemas.microsoft.com/office/drawing/2014/main" id="{D283F4F0-55D7-4539-ADAC-0FFAB3056B5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30947497"/>
      </p:ext>
    </p:extLst>
  </p:cSld>
  <p:clrMapOvr>
    <a:masterClrMapping/>
  </p:clrMapOvr>
  <mc:AlternateContent xmlns:mc="http://schemas.openxmlformats.org/markup-compatibility/2006" xmlns:p14="http://schemas.microsoft.com/office/powerpoint/2010/main">
    <mc:Choice Requires="p14">
      <p:transition spd="slow" p14:dur="2000" advTm="70970"/>
    </mc:Choice>
    <mc:Fallback xmlns="">
      <p:transition spd="slow" advTm="7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1300294" y="71233"/>
            <a:ext cx="10891706"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Relationship of Addition and Elimination Reactions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346745" y="812613"/>
            <a:ext cx="11736198" cy="1015663"/>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Addition and elimination reactions are exactly opposite.</a:t>
            </a:r>
          </a:p>
          <a:p>
            <a:pPr algn="just"/>
            <a:r>
              <a:rPr lang="en-US" sz="2000" dirty="0">
                <a:solidFill>
                  <a:srgbClr val="000000"/>
                </a:solidFill>
                <a:latin typeface="Times New Roman" panose="02020603050405020304" pitchFamily="18" charset="0"/>
                <a:cs typeface="Times New Roman" panose="02020603050405020304" pitchFamily="18" charset="0"/>
              </a:rPr>
              <a:t>A π bond is formed in elimination reactions, whereas a π bond is broken in addition reactions.</a:t>
            </a:r>
          </a:p>
          <a:p>
            <a:pPr algn="just"/>
            <a:r>
              <a:rPr lang="en-US" sz="2000" dirty="0">
                <a:solidFill>
                  <a:srgbClr val="000000"/>
                </a:solidFill>
                <a:latin typeface="Times New Roman" panose="02020603050405020304" pitchFamily="18" charset="0"/>
                <a:cs typeface="Times New Roman" panose="02020603050405020304" pitchFamily="18" charset="0"/>
              </a:rPr>
              <a:t>Often these reactions are reversible.</a:t>
            </a:r>
          </a:p>
        </p:txBody>
      </p:sp>
      <p:pic>
        <p:nvPicPr>
          <p:cNvPr id="3" name="Picture 2">
            <a:extLst>
              <a:ext uri="{FF2B5EF4-FFF2-40B4-BE49-F238E27FC236}">
                <a16:creationId xmlns:a16="http://schemas.microsoft.com/office/drawing/2014/main" id="{F0FDB196-E4A7-4E3C-BDDA-1390BCF469E3}"/>
              </a:ext>
            </a:extLst>
          </p:cNvPr>
          <p:cNvPicPr>
            <a:picLocks noChangeAspect="1"/>
          </p:cNvPicPr>
          <p:nvPr/>
        </p:nvPicPr>
        <p:blipFill rotWithShape="1">
          <a:blip r:embed="rId4"/>
          <a:srcRect t="14080"/>
          <a:stretch/>
        </p:blipFill>
        <p:spPr>
          <a:xfrm>
            <a:off x="3063232" y="2317154"/>
            <a:ext cx="5778764" cy="3640231"/>
          </a:xfrm>
          <a:prstGeom prst="rect">
            <a:avLst/>
          </a:prstGeom>
        </p:spPr>
      </p:pic>
      <p:sp>
        <p:nvSpPr>
          <p:cNvPr id="10" name="TextBox 9">
            <a:extLst>
              <a:ext uri="{FF2B5EF4-FFF2-40B4-BE49-F238E27FC236}">
                <a16:creationId xmlns:a16="http://schemas.microsoft.com/office/drawing/2014/main" id="{D6C77D34-2C24-45BA-A318-0A5AFA26544B}"/>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B87E64B3-DFD0-4107-B955-8C3C5DB07809}"/>
                  </a:ext>
                </a:extLst>
              </p14:cNvPr>
              <p14:cNvContentPartPr/>
              <p14:nvPr>
                <p:extLst>
                  <p:ext uri="{42D2F446-02D8-4167-A562-619A0277C38B}">
                    <p15:isNarration xmlns:p15="http://schemas.microsoft.com/office/powerpoint/2012/main" val="1"/>
                  </p:ext>
                </p:extLst>
              </p14:nvPr>
            </p14:nvContentPartPr>
            <p14:xfrm>
              <a:off x="2894760" y="654120"/>
              <a:ext cx="6403320" cy="4298400"/>
            </p14:xfrm>
          </p:contentPart>
        </mc:Choice>
        <mc:Fallback xmlns="">
          <p:pic>
            <p:nvPicPr>
              <p:cNvPr id="2" name="Ink 1">
                <a:extLst>
                  <a:ext uri="{FF2B5EF4-FFF2-40B4-BE49-F238E27FC236}">
                    <a16:creationId xmlns:a16="http://schemas.microsoft.com/office/drawing/2014/main" id="{B87E64B3-DFD0-4107-B955-8C3C5DB07809}"/>
                  </a:ext>
                </a:extLst>
              </p:cNvPr>
              <p:cNvPicPr>
                <a:picLocks noGrp="1" noRot="1" noChangeAspect="1" noMove="1" noResize="1" noEditPoints="1" noAdjustHandles="1" noChangeArrowheads="1" noChangeShapeType="1"/>
              </p:cNvPicPr>
              <p:nvPr/>
            </p:nvPicPr>
            <p:blipFill>
              <a:blip r:embed="rId6"/>
              <a:stretch>
                <a:fillRect/>
              </a:stretch>
            </p:blipFill>
            <p:spPr>
              <a:xfrm>
                <a:off x="2885400" y="644760"/>
                <a:ext cx="6422040" cy="4317120"/>
              </a:xfrm>
              <a:prstGeom prst="rect">
                <a:avLst/>
              </a:prstGeom>
            </p:spPr>
          </p:pic>
        </mc:Fallback>
      </mc:AlternateContent>
      <p:pic>
        <p:nvPicPr>
          <p:cNvPr id="4" name="Audio 3">
            <a:hlinkClick r:id="" action="ppaction://media"/>
            <a:extLst>
              <a:ext uri="{FF2B5EF4-FFF2-40B4-BE49-F238E27FC236}">
                <a16:creationId xmlns:a16="http://schemas.microsoft.com/office/drawing/2014/main" id="{37FD7718-4533-46C8-98BE-FF95F9550F9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92701375"/>
      </p:ext>
    </p:extLst>
  </p:cSld>
  <p:clrMapOvr>
    <a:masterClrMapping/>
  </p:clrMapOvr>
  <mc:AlternateContent xmlns:mc="http://schemas.openxmlformats.org/markup-compatibility/2006" xmlns:p14="http://schemas.microsoft.com/office/powerpoint/2010/main">
    <mc:Choice Requires="p14">
      <p:transition spd="slow" p14:dur="2000" advTm="80971"/>
    </mc:Choice>
    <mc:Fallback xmlns="">
      <p:transition spd="slow" advTm="80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741490" y="115948"/>
            <a:ext cx="5545123"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Reaction Mechanisms-1</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346745" y="812613"/>
            <a:ext cx="11736198" cy="163121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 reaction mechanism is a detailed description of how bonds are broken and formed as starting material is converted into product.</a:t>
            </a:r>
          </a:p>
          <a:p>
            <a:pPr algn="just"/>
            <a:r>
              <a:rPr lang="en-US" sz="2000" dirty="0">
                <a:solidFill>
                  <a:srgbClr val="000000"/>
                </a:solidFill>
                <a:latin typeface="Times New Roman" panose="02020603050405020304" pitchFamily="18" charset="0"/>
                <a:cs typeface="Times New Roman" panose="02020603050405020304" pitchFamily="18" charset="0"/>
              </a:rPr>
              <a:t>A reaction can occur either in one step or a series of steps.</a:t>
            </a:r>
          </a:p>
          <a:p>
            <a:pPr algn="just"/>
            <a:r>
              <a:rPr lang="en-US" sz="2000" dirty="0">
                <a:solidFill>
                  <a:srgbClr val="000000"/>
                </a:solidFill>
                <a:latin typeface="Times New Roman" panose="02020603050405020304" pitchFamily="18" charset="0"/>
                <a:cs typeface="Times New Roman" panose="02020603050405020304" pitchFamily="18" charset="0"/>
              </a:rPr>
              <a:t>A one-step reaction is called a concerted reaction. No matter how many bonds are broken or formed, a starting material is converted directly to a product.</a:t>
            </a:r>
          </a:p>
        </p:txBody>
      </p:sp>
      <p:pic>
        <p:nvPicPr>
          <p:cNvPr id="7" name="Picture 3" descr="Reactant A is directly converted in to Product B.">
            <a:extLst>
              <a:ext uri="{FF2B5EF4-FFF2-40B4-BE49-F238E27FC236}">
                <a16:creationId xmlns:a16="http://schemas.microsoft.com/office/drawing/2014/main" id="{D549FECE-4DE6-4CEB-92E0-15F5E3A3FBF0}"/>
              </a:ext>
            </a:extLst>
          </p:cNvPr>
          <p:cNvPicPr>
            <a:picLocks noChangeAspect="1"/>
          </p:cNvPicPr>
          <p:nvPr/>
        </p:nvPicPr>
        <p:blipFill rotWithShape="1">
          <a:blip r:embed="rId4">
            <a:extLst>
              <a:ext uri="{28A0092B-C50C-407E-A947-70E740481C1C}">
                <a14:useLocalDpi xmlns:a14="http://schemas.microsoft.com/office/drawing/2010/main" val="0"/>
              </a:ext>
            </a:extLst>
          </a:blip>
          <a:srcRect t="38815"/>
          <a:stretch/>
        </p:blipFill>
        <p:spPr>
          <a:xfrm>
            <a:off x="2640686" y="2494163"/>
            <a:ext cx="6910628" cy="806462"/>
          </a:xfrm>
          <a:prstGeom prst="rect">
            <a:avLst/>
          </a:prstGeom>
        </p:spPr>
      </p:pic>
      <p:sp>
        <p:nvSpPr>
          <p:cNvPr id="8" name="Rectangle 7">
            <a:extLst>
              <a:ext uri="{FF2B5EF4-FFF2-40B4-BE49-F238E27FC236}">
                <a16:creationId xmlns:a16="http://schemas.microsoft.com/office/drawing/2014/main" id="{8A4FD823-35E2-47A3-AF63-89CE33FC6BF5}"/>
              </a:ext>
            </a:extLst>
          </p:cNvPr>
          <p:cNvSpPr/>
          <p:nvPr/>
        </p:nvSpPr>
        <p:spPr>
          <a:xfrm>
            <a:off x="3607266" y="3539479"/>
            <a:ext cx="5545123"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Reaction Mechanisms-2</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4A88DCC-1894-4D39-9083-39C7196B68CC}"/>
              </a:ext>
            </a:extLst>
          </p:cNvPr>
          <p:cNvSpPr/>
          <p:nvPr/>
        </p:nvSpPr>
        <p:spPr>
          <a:xfrm>
            <a:off x="227901" y="4126265"/>
            <a:ext cx="11736198" cy="1015663"/>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 stepwise reaction involves more than one step. </a:t>
            </a:r>
          </a:p>
          <a:p>
            <a:pPr algn="just"/>
            <a:r>
              <a:rPr lang="en-US" sz="2000" dirty="0">
                <a:solidFill>
                  <a:srgbClr val="000000"/>
                </a:solidFill>
                <a:latin typeface="Times New Roman" panose="02020603050405020304" pitchFamily="18" charset="0"/>
                <a:cs typeface="Times New Roman" panose="02020603050405020304" pitchFamily="18" charset="0"/>
              </a:rPr>
              <a:t>A starting material is first converted to an unstable intermediate (reactive intermediate) which then goes on to form the product.</a:t>
            </a:r>
          </a:p>
        </p:txBody>
      </p:sp>
      <p:pic>
        <p:nvPicPr>
          <p:cNvPr id="10" name="Picture 3" descr="Reactant A forms a reactive intermediate, which then goes on to form Product B.">
            <a:extLst>
              <a:ext uri="{FF2B5EF4-FFF2-40B4-BE49-F238E27FC236}">
                <a16:creationId xmlns:a16="http://schemas.microsoft.com/office/drawing/2014/main" id="{F81B6EE9-7F08-4B69-8A05-4CBA3157807F}"/>
              </a:ext>
            </a:extLst>
          </p:cNvPr>
          <p:cNvPicPr>
            <a:picLocks noChangeAspect="1"/>
          </p:cNvPicPr>
          <p:nvPr/>
        </p:nvPicPr>
        <p:blipFill rotWithShape="1">
          <a:blip r:embed="rId5">
            <a:extLst>
              <a:ext uri="{28A0092B-C50C-407E-A947-70E740481C1C}">
                <a14:useLocalDpi xmlns:a14="http://schemas.microsoft.com/office/drawing/2010/main" val="0"/>
              </a:ext>
            </a:extLst>
          </a:blip>
          <a:srcRect t="28693"/>
          <a:stretch/>
        </p:blipFill>
        <p:spPr>
          <a:xfrm>
            <a:off x="2816499" y="5253113"/>
            <a:ext cx="6201666" cy="951202"/>
          </a:xfrm>
          <a:prstGeom prst="rect">
            <a:avLst/>
          </a:prstGeom>
        </p:spPr>
      </p:pic>
      <p:sp>
        <p:nvSpPr>
          <p:cNvPr id="11" name="TextBox 10">
            <a:extLst>
              <a:ext uri="{FF2B5EF4-FFF2-40B4-BE49-F238E27FC236}">
                <a16:creationId xmlns:a16="http://schemas.microsoft.com/office/drawing/2014/main" id="{7E1BCFB7-F5F4-4E87-AE89-DB3D4590A34E}"/>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CC5CB32D-7BFF-4207-8335-04458D258532}"/>
                  </a:ext>
                </a:extLst>
              </p14:cNvPr>
              <p14:cNvContentPartPr/>
              <p14:nvPr>
                <p:extLst>
                  <p:ext uri="{42D2F446-02D8-4167-A562-619A0277C38B}">
                    <p15:isNarration xmlns:p15="http://schemas.microsoft.com/office/powerpoint/2012/main" val="1"/>
                  </p:ext>
                </p:extLst>
              </p14:nvPr>
            </p14:nvContentPartPr>
            <p14:xfrm>
              <a:off x="1012680" y="702000"/>
              <a:ext cx="8118000" cy="5478480"/>
            </p14:xfrm>
          </p:contentPart>
        </mc:Choice>
        <mc:Fallback xmlns="">
          <p:pic>
            <p:nvPicPr>
              <p:cNvPr id="2" name="Ink 1">
                <a:extLst>
                  <a:ext uri="{FF2B5EF4-FFF2-40B4-BE49-F238E27FC236}">
                    <a16:creationId xmlns:a16="http://schemas.microsoft.com/office/drawing/2014/main" id="{CC5CB32D-7BFF-4207-8335-04458D258532}"/>
                  </a:ext>
                </a:extLst>
              </p:cNvPr>
              <p:cNvPicPr>
                <a:picLocks noGrp="1" noRot="1" noChangeAspect="1" noMove="1" noResize="1" noEditPoints="1" noAdjustHandles="1" noChangeArrowheads="1" noChangeShapeType="1"/>
              </p:cNvPicPr>
              <p:nvPr/>
            </p:nvPicPr>
            <p:blipFill>
              <a:blip r:embed="rId7"/>
              <a:stretch>
                <a:fillRect/>
              </a:stretch>
            </p:blipFill>
            <p:spPr>
              <a:xfrm>
                <a:off x="1003320" y="692640"/>
                <a:ext cx="8136720" cy="5497200"/>
              </a:xfrm>
              <a:prstGeom prst="rect">
                <a:avLst/>
              </a:prstGeom>
            </p:spPr>
          </p:pic>
        </mc:Fallback>
      </mc:AlternateContent>
      <p:pic>
        <p:nvPicPr>
          <p:cNvPr id="3" name="Audio 2">
            <a:hlinkClick r:id="" action="ppaction://media"/>
            <a:extLst>
              <a:ext uri="{FF2B5EF4-FFF2-40B4-BE49-F238E27FC236}">
                <a16:creationId xmlns:a16="http://schemas.microsoft.com/office/drawing/2014/main" id="{70C65CE6-B3F3-448B-92A6-529CA07B252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69389224"/>
      </p:ext>
    </p:extLst>
  </p:cSld>
  <p:clrMapOvr>
    <a:masterClrMapping/>
  </p:clrMapOvr>
  <mc:AlternateContent xmlns:mc="http://schemas.openxmlformats.org/markup-compatibility/2006" xmlns:p14="http://schemas.microsoft.com/office/powerpoint/2010/main">
    <mc:Choice Requires="p14">
      <p:transition spd="slow" p14:dur="2000" advTm="111588"/>
    </mc:Choice>
    <mc:Fallback xmlns="">
      <p:transition spd="slow" advTm="1115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741490" y="115948"/>
            <a:ext cx="6149130"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Bond Breaking–Homolytic</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346745" y="642066"/>
            <a:ext cx="11736198" cy="1323439"/>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Regardless of how many steps there are in a reaction, there are only two ways to break (cleave) a bond.</a:t>
            </a:r>
          </a:p>
          <a:p>
            <a:pPr algn="just"/>
            <a:r>
              <a:rPr lang="en-US" sz="2000" dirty="0">
                <a:solidFill>
                  <a:srgbClr val="000000"/>
                </a:solidFill>
                <a:latin typeface="Times New Roman" panose="02020603050405020304" pitchFamily="18" charset="0"/>
                <a:cs typeface="Times New Roman" panose="02020603050405020304" pitchFamily="18" charset="0"/>
              </a:rPr>
              <a:t>The electrons in the bond can be divided equally or unequally between the two atoms of the bond.</a:t>
            </a:r>
          </a:p>
          <a:p>
            <a:pPr algn="just"/>
            <a:r>
              <a:rPr lang="en-US" sz="2000" dirty="0">
                <a:solidFill>
                  <a:srgbClr val="000000"/>
                </a:solidFill>
                <a:latin typeface="Times New Roman" panose="02020603050405020304" pitchFamily="18" charset="0"/>
                <a:cs typeface="Times New Roman" panose="02020603050405020304" pitchFamily="18" charset="0"/>
              </a:rPr>
              <a:t>Breaking a bond by equally dividing the electrons between the two atoms in the bond is called homolysis or homolytic cleavage.</a:t>
            </a:r>
          </a:p>
        </p:txBody>
      </p:sp>
      <p:sp>
        <p:nvSpPr>
          <p:cNvPr id="8" name="Rectangle 7">
            <a:extLst>
              <a:ext uri="{FF2B5EF4-FFF2-40B4-BE49-F238E27FC236}">
                <a16:creationId xmlns:a16="http://schemas.microsoft.com/office/drawing/2014/main" id="{8A4FD823-35E2-47A3-AF63-89CE33FC6BF5}"/>
              </a:ext>
            </a:extLst>
          </p:cNvPr>
          <p:cNvSpPr/>
          <p:nvPr/>
        </p:nvSpPr>
        <p:spPr>
          <a:xfrm>
            <a:off x="3632433" y="3304058"/>
            <a:ext cx="6706181"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Bond Breaking–Homolytic-1 </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4A88DCC-1894-4D39-9083-39C7196B68CC}"/>
              </a:ext>
            </a:extLst>
          </p:cNvPr>
          <p:cNvSpPr/>
          <p:nvPr/>
        </p:nvSpPr>
        <p:spPr>
          <a:xfrm>
            <a:off x="346745" y="4028806"/>
            <a:ext cx="11736198" cy="400110"/>
          </a:xfrm>
          <a:prstGeom prst="rect">
            <a:avLst/>
          </a:prstGeom>
        </p:spPr>
        <p:txBody>
          <a:bodyPr wrap="square">
            <a:spAutoFit/>
          </a:bodyPr>
          <a:lstStyle/>
          <a:p>
            <a:pPr>
              <a:spcBef>
                <a:spcPts val="0"/>
              </a:spcBef>
            </a:pPr>
            <a:r>
              <a:rPr lang="en-US" altLang="en-US" sz="2000" dirty="0">
                <a:latin typeface="Times New Roman" panose="02020603050405020304" pitchFamily="18" charset="0"/>
                <a:cs typeface="Times New Roman" panose="02020603050405020304" pitchFamily="18" charset="0"/>
              </a:rPr>
              <a:t>To illustrate the movement of a single electron, use a half-headed curved arrow, sometimes called a fishhook.</a:t>
            </a:r>
          </a:p>
        </p:txBody>
      </p:sp>
      <p:pic>
        <p:nvPicPr>
          <p:cNvPr id="2" name="Picture 1">
            <a:extLst>
              <a:ext uri="{FF2B5EF4-FFF2-40B4-BE49-F238E27FC236}">
                <a16:creationId xmlns:a16="http://schemas.microsoft.com/office/drawing/2014/main" id="{5D44A8B3-3A8C-40D4-98E9-BB52C1D023F9}"/>
              </a:ext>
            </a:extLst>
          </p:cNvPr>
          <p:cNvPicPr>
            <a:picLocks noChangeAspect="1"/>
          </p:cNvPicPr>
          <p:nvPr/>
        </p:nvPicPr>
        <p:blipFill rotWithShape="1">
          <a:blip r:embed="rId4"/>
          <a:srcRect t="21372"/>
          <a:stretch/>
        </p:blipFill>
        <p:spPr>
          <a:xfrm>
            <a:off x="3125716" y="1791761"/>
            <a:ext cx="6706181" cy="1399724"/>
          </a:xfrm>
          <a:prstGeom prst="rect">
            <a:avLst/>
          </a:prstGeom>
        </p:spPr>
      </p:pic>
      <p:pic>
        <p:nvPicPr>
          <p:cNvPr id="3" name="Picture 2">
            <a:extLst>
              <a:ext uri="{FF2B5EF4-FFF2-40B4-BE49-F238E27FC236}">
                <a16:creationId xmlns:a16="http://schemas.microsoft.com/office/drawing/2014/main" id="{9066DB45-03FB-4796-8778-028D34BF923A}"/>
              </a:ext>
            </a:extLst>
          </p:cNvPr>
          <p:cNvPicPr>
            <a:picLocks noChangeAspect="1"/>
          </p:cNvPicPr>
          <p:nvPr/>
        </p:nvPicPr>
        <p:blipFill rotWithShape="1">
          <a:blip r:embed="rId5"/>
          <a:srcRect t="19810"/>
          <a:stretch/>
        </p:blipFill>
        <p:spPr>
          <a:xfrm>
            <a:off x="346745" y="4793007"/>
            <a:ext cx="4194412" cy="1476419"/>
          </a:xfrm>
          <a:prstGeom prst="rect">
            <a:avLst/>
          </a:prstGeom>
        </p:spPr>
      </p:pic>
      <p:sp>
        <p:nvSpPr>
          <p:cNvPr id="11" name="Rectangle 10">
            <a:extLst>
              <a:ext uri="{FF2B5EF4-FFF2-40B4-BE49-F238E27FC236}">
                <a16:creationId xmlns:a16="http://schemas.microsoft.com/office/drawing/2014/main" id="{6AE0E16C-5027-45DE-B798-BAB447985B80}"/>
              </a:ext>
            </a:extLst>
          </p:cNvPr>
          <p:cNvSpPr/>
          <p:nvPr/>
        </p:nvSpPr>
        <p:spPr>
          <a:xfrm>
            <a:off x="4541157" y="4726154"/>
            <a:ext cx="7783585" cy="1323439"/>
          </a:xfrm>
          <a:prstGeom prst="rect">
            <a:avLst/>
          </a:prstGeom>
        </p:spPr>
        <p:txBody>
          <a:bodyPr wrap="square">
            <a:spAutoFit/>
          </a:bodyPr>
          <a:lstStyle/>
          <a:p>
            <a:pPr>
              <a:spcBef>
                <a:spcPts val="0"/>
              </a:spcBef>
            </a:pPr>
            <a:r>
              <a:rPr lang="en-US" altLang="en-US" sz="2000" dirty="0">
                <a:latin typeface="Times New Roman" panose="02020603050405020304" pitchFamily="18" charset="0"/>
                <a:cs typeface="Times New Roman" panose="02020603050405020304" pitchFamily="18" charset="0"/>
              </a:rPr>
              <a:t>Homolysis generates two uncharged species with unpaired electrons.</a:t>
            </a:r>
          </a:p>
          <a:p>
            <a:pPr>
              <a:spcBef>
                <a:spcPts val="0"/>
              </a:spcBef>
            </a:pPr>
            <a:r>
              <a:rPr lang="en-US" altLang="en-US" sz="2000" dirty="0">
                <a:latin typeface="Times New Roman" panose="02020603050405020304" pitchFamily="18" charset="0"/>
                <a:cs typeface="Times New Roman" panose="02020603050405020304" pitchFamily="18" charset="0"/>
              </a:rPr>
              <a:t>A reactive intermediate with a single unpaired electron is called a radical.</a:t>
            </a:r>
          </a:p>
          <a:p>
            <a:pPr>
              <a:spcBef>
                <a:spcPts val="0"/>
              </a:spcBef>
            </a:pPr>
            <a:r>
              <a:rPr lang="en-US" altLang="en-US" sz="2000" dirty="0">
                <a:latin typeface="Times New Roman" panose="02020603050405020304" pitchFamily="18" charset="0"/>
                <a:cs typeface="Times New Roman" panose="02020603050405020304" pitchFamily="18" charset="0"/>
              </a:rPr>
              <a:t>Radicals are highly unstable because they contain an atom that does not have an octet of electrons.</a:t>
            </a:r>
          </a:p>
        </p:txBody>
      </p:sp>
      <p:sp>
        <p:nvSpPr>
          <p:cNvPr id="12" name="TextBox 11">
            <a:extLst>
              <a:ext uri="{FF2B5EF4-FFF2-40B4-BE49-F238E27FC236}">
                <a16:creationId xmlns:a16="http://schemas.microsoft.com/office/drawing/2014/main" id="{EB27615D-72F9-41C2-9F46-3A782ACB9FA1}"/>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4" name="Ink 3">
                <a:extLst>
                  <a:ext uri="{FF2B5EF4-FFF2-40B4-BE49-F238E27FC236}">
                    <a16:creationId xmlns:a16="http://schemas.microsoft.com/office/drawing/2014/main" id="{6A994BC9-7298-43E8-9767-C34ACA75CACE}"/>
                  </a:ext>
                </a:extLst>
              </p14:cNvPr>
              <p14:cNvContentPartPr/>
              <p14:nvPr>
                <p:extLst>
                  <p:ext uri="{42D2F446-02D8-4167-A562-619A0277C38B}">
                    <p15:isNarration xmlns:p15="http://schemas.microsoft.com/office/powerpoint/2012/main" val="1"/>
                  </p:ext>
                </p:extLst>
              </p14:nvPr>
            </p14:nvContentPartPr>
            <p14:xfrm>
              <a:off x="1626840" y="1020960"/>
              <a:ext cx="10525680" cy="5167800"/>
            </p14:xfrm>
          </p:contentPart>
        </mc:Choice>
        <mc:Fallback xmlns="">
          <p:pic>
            <p:nvPicPr>
              <p:cNvPr id="4" name="Ink 3">
                <a:extLst>
                  <a:ext uri="{FF2B5EF4-FFF2-40B4-BE49-F238E27FC236}">
                    <a16:creationId xmlns:a16="http://schemas.microsoft.com/office/drawing/2014/main" id="{6A994BC9-7298-43E8-9767-C34ACA75CACE}"/>
                  </a:ext>
                </a:extLst>
              </p:cNvPr>
              <p:cNvPicPr>
                <a:picLocks noGrp="1" noRot="1" noChangeAspect="1" noMove="1" noResize="1" noEditPoints="1" noAdjustHandles="1" noChangeArrowheads="1" noChangeShapeType="1"/>
              </p:cNvPicPr>
              <p:nvPr/>
            </p:nvPicPr>
            <p:blipFill>
              <a:blip r:embed="rId7"/>
              <a:stretch>
                <a:fillRect/>
              </a:stretch>
            </p:blipFill>
            <p:spPr>
              <a:xfrm>
                <a:off x="1617480" y="1011600"/>
                <a:ext cx="10544400" cy="5186520"/>
              </a:xfrm>
              <a:prstGeom prst="rect">
                <a:avLst/>
              </a:prstGeom>
            </p:spPr>
          </p:pic>
        </mc:Fallback>
      </mc:AlternateContent>
      <p:pic>
        <p:nvPicPr>
          <p:cNvPr id="7" name="Audio 6">
            <a:hlinkClick r:id="" action="ppaction://media"/>
            <a:extLst>
              <a:ext uri="{FF2B5EF4-FFF2-40B4-BE49-F238E27FC236}">
                <a16:creationId xmlns:a16="http://schemas.microsoft.com/office/drawing/2014/main" id="{423FD05D-FE7B-4F3D-868D-AEC42456860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35013476"/>
      </p:ext>
    </p:extLst>
  </p:cSld>
  <p:clrMapOvr>
    <a:masterClrMapping/>
  </p:clrMapOvr>
  <mc:AlternateContent xmlns:mc="http://schemas.openxmlformats.org/markup-compatibility/2006" xmlns:p14="http://schemas.microsoft.com/office/powerpoint/2010/main">
    <mc:Choice Requires="p14">
      <p:transition spd="slow" p14:dur="2000" advTm="128467"/>
    </mc:Choice>
    <mc:Fallback xmlns="">
      <p:transition spd="slow" advTm="128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741490" y="115948"/>
            <a:ext cx="6149130"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Bond Breaking–Heterolytic </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346745" y="812613"/>
            <a:ext cx="11736198" cy="1015663"/>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Breaking a bond by unequally dividing the electrons between the two atoms in the bond is called heterolysis or heterolytic cleavage.</a:t>
            </a:r>
          </a:p>
          <a:p>
            <a:pPr algn="just"/>
            <a:r>
              <a:rPr lang="en-US" sz="2000" dirty="0">
                <a:solidFill>
                  <a:srgbClr val="000000"/>
                </a:solidFill>
                <a:latin typeface="Times New Roman" panose="02020603050405020304" pitchFamily="18" charset="0"/>
                <a:cs typeface="Times New Roman" panose="02020603050405020304" pitchFamily="18" charset="0"/>
              </a:rPr>
              <a:t>When two atoms have different electronegativities, the electrons end up on the more electronegative atom.</a:t>
            </a:r>
          </a:p>
        </p:txBody>
      </p:sp>
      <p:sp>
        <p:nvSpPr>
          <p:cNvPr id="8" name="Rectangle 7">
            <a:extLst>
              <a:ext uri="{FF2B5EF4-FFF2-40B4-BE49-F238E27FC236}">
                <a16:creationId xmlns:a16="http://schemas.microsoft.com/office/drawing/2014/main" id="{8A4FD823-35E2-47A3-AF63-89CE33FC6BF5}"/>
              </a:ext>
            </a:extLst>
          </p:cNvPr>
          <p:cNvSpPr/>
          <p:nvPr/>
        </p:nvSpPr>
        <p:spPr>
          <a:xfrm>
            <a:off x="3607266" y="3539479"/>
            <a:ext cx="6706181"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Bond Breaking–Heterolytic-1 </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04A88DCC-1894-4D39-9083-39C7196B68CC}"/>
              </a:ext>
            </a:extLst>
          </p:cNvPr>
          <p:cNvSpPr/>
          <p:nvPr/>
        </p:nvSpPr>
        <p:spPr>
          <a:xfrm>
            <a:off x="227901" y="4126265"/>
            <a:ext cx="11736198" cy="400110"/>
          </a:xfrm>
          <a:prstGeom prst="rect">
            <a:avLst/>
          </a:prstGeom>
        </p:spPr>
        <p:txBody>
          <a:bodyPr wrap="square">
            <a:spAutoFit/>
          </a:bodyPr>
          <a:lstStyle/>
          <a:p>
            <a:pPr>
              <a:spcBef>
                <a:spcPts val="0"/>
              </a:spcBef>
            </a:pPr>
            <a:r>
              <a:rPr lang="en-US" altLang="en-US" sz="2000" dirty="0">
                <a:latin typeface="Times New Roman" panose="02020603050405020304" pitchFamily="18" charset="0"/>
                <a:cs typeface="Times New Roman" panose="02020603050405020304" pitchFamily="18" charset="0"/>
              </a:rPr>
              <a:t>A full-headed curved arrow shows the movement of an electron pair.</a:t>
            </a:r>
          </a:p>
        </p:txBody>
      </p:sp>
      <p:sp>
        <p:nvSpPr>
          <p:cNvPr id="11" name="Rectangle 10">
            <a:extLst>
              <a:ext uri="{FF2B5EF4-FFF2-40B4-BE49-F238E27FC236}">
                <a16:creationId xmlns:a16="http://schemas.microsoft.com/office/drawing/2014/main" id="{6AE0E16C-5027-45DE-B798-BAB447985B80}"/>
              </a:ext>
            </a:extLst>
          </p:cNvPr>
          <p:cNvSpPr/>
          <p:nvPr/>
        </p:nvSpPr>
        <p:spPr>
          <a:xfrm>
            <a:off x="4499212" y="4734499"/>
            <a:ext cx="7783585" cy="1631216"/>
          </a:xfrm>
          <a:prstGeom prst="rect">
            <a:avLst/>
          </a:prstGeom>
        </p:spPr>
        <p:txBody>
          <a:bodyPr wrap="square">
            <a:spAutoFit/>
          </a:bodyPr>
          <a:lstStyle/>
          <a:p>
            <a:pPr>
              <a:spcBef>
                <a:spcPts val="0"/>
              </a:spcBef>
            </a:pPr>
            <a:r>
              <a:rPr lang="en-US" altLang="en-US" sz="2000" dirty="0">
                <a:latin typeface="Times New Roman" panose="02020603050405020304" pitchFamily="18" charset="0"/>
                <a:cs typeface="Times New Roman" panose="02020603050405020304" pitchFamily="18" charset="0"/>
              </a:rPr>
              <a:t>Heterolysis of a C—Z bond generates a carbocation or a carbanion.</a:t>
            </a:r>
          </a:p>
          <a:p>
            <a:pPr>
              <a:spcBef>
                <a:spcPts val="0"/>
              </a:spcBef>
            </a:pPr>
            <a:r>
              <a:rPr lang="en-US" altLang="en-US" sz="2000" dirty="0">
                <a:latin typeface="Times New Roman" panose="02020603050405020304" pitchFamily="18" charset="0"/>
                <a:cs typeface="Times New Roman" panose="02020603050405020304" pitchFamily="18" charset="0"/>
              </a:rPr>
              <a:t>A carbocation is an unstable intermediate containing a carbon surrounded by only six electrons. </a:t>
            </a:r>
          </a:p>
          <a:p>
            <a:pPr>
              <a:spcBef>
                <a:spcPts val="0"/>
              </a:spcBef>
            </a:pPr>
            <a:r>
              <a:rPr lang="en-US" altLang="en-US" sz="2000" dirty="0">
                <a:latin typeface="Times New Roman" panose="02020603050405020304" pitchFamily="18" charset="0"/>
                <a:cs typeface="Times New Roman" panose="02020603050405020304" pitchFamily="18" charset="0"/>
              </a:rPr>
              <a:t>A carbanion is an unstable intermediate having a negative charge on carbon, which is not a very electronegative atom.</a:t>
            </a:r>
          </a:p>
        </p:txBody>
      </p:sp>
      <p:pic>
        <p:nvPicPr>
          <p:cNvPr id="4" name="Picture 3">
            <a:extLst>
              <a:ext uri="{FF2B5EF4-FFF2-40B4-BE49-F238E27FC236}">
                <a16:creationId xmlns:a16="http://schemas.microsoft.com/office/drawing/2014/main" id="{E27E23C2-73EE-462A-BBE9-3B09D49A1862}"/>
              </a:ext>
            </a:extLst>
          </p:cNvPr>
          <p:cNvPicPr>
            <a:picLocks noChangeAspect="1"/>
          </p:cNvPicPr>
          <p:nvPr/>
        </p:nvPicPr>
        <p:blipFill rotWithShape="1">
          <a:blip r:embed="rId4"/>
          <a:srcRect t="17370"/>
          <a:stretch/>
        </p:blipFill>
        <p:spPr>
          <a:xfrm>
            <a:off x="3463865" y="1825200"/>
            <a:ext cx="5686515" cy="1752376"/>
          </a:xfrm>
          <a:prstGeom prst="rect">
            <a:avLst/>
          </a:prstGeom>
        </p:spPr>
      </p:pic>
      <p:pic>
        <p:nvPicPr>
          <p:cNvPr id="12" name="Picture 11">
            <a:extLst>
              <a:ext uri="{FF2B5EF4-FFF2-40B4-BE49-F238E27FC236}">
                <a16:creationId xmlns:a16="http://schemas.microsoft.com/office/drawing/2014/main" id="{DFDB7059-479E-4577-AD5E-E63488459539}"/>
              </a:ext>
            </a:extLst>
          </p:cNvPr>
          <p:cNvPicPr>
            <a:picLocks noChangeAspect="1"/>
          </p:cNvPicPr>
          <p:nvPr/>
        </p:nvPicPr>
        <p:blipFill rotWithShape="1">
          <a:blip r:embed="rId5"/>
          <a:srcRect t="21914"/>
          <a:stretch/>
        </p:blipFill>
        <p:spPr>
          <a:xfrm>
            <a:off x="484839" y="5113161"/>
            <a:ext cx="3843880" cy="1035276"/>
          </a:xfrm>
          <a:prstGeom prst="rect">
            <a:avLst/>
          </a:prstGeom>
        </p:spPr>
      </p:pic>
      <p:sp>
        <p:nvSpPr>
          <p:cNvPr id="13" name="TextBox 12">
            <a:extLst>
              <a:ext uri="{FF2B5EF4-FFF2-40B4-BE49-F238E27FC236}">
                <a16:creationId xmlns:a16="http://schemas.microsoft.com/office/drawing/2014/main" id="{42533D13-55BA-43A0-A9F1-3B38EF6C765A}"/>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1872F756-A7AA-41AD-9036-C797072B675E}"/>
                  </a:ext>
                </a:extLst>
              </p14:cNvPr>
              <p14:cNvContentPartPr/>
              <p14:nvPr>
                <p:extLst>
                  <p:ext uri="{42D2F446-02D8-4167-A562-619A0277C38B}">
                    <p15:isNarration xmlns:p15="http://schemas.microsoft.com/office/powerpoint/2012/main" val="1"/>
                  </p:ext>
                </p:extLst>
              </p14:nvPr>
            </p14:nvContentPartPr>
            <p14:xfrm>
              <a:off x="877320" y="709920"/>
              <a:ext cx="10533600" cy="5638320"/>
            </p14:xfrm>
          </p:contentPart>
        </mc:Choice>
        <mc:Fallback xmlns="">
          <p:pic>
            <p:nvPicPr>
              <p:cNvPr id="2" name="Ink 1">
                <a:extLst>
                  <a:ext uri="{FF2B5EF4-FFF2-40B4-BE49-F238E27FC236}">
                    <a16:creationId xmlns:a16="http://schemas.microsoft.com/office/drawing/2014/main" id="{1872F756-A7AA-41AD-9036-C797072B675E}"/>
                  </a:ext>
                </a:extLst>
              </p:cNvPr>
              <p:cNvPicPr>
                <a:picLocks noGrp="1" noRot="1" noChangeAspect="1" noMove="1" noResize="1" noEditPoints="1" noAdjustHandles="1" noChangeArrowheads="1" noChangeShapeType="1"/>
              </p:cNvPicPr>
              <p:nvPr/>
            </p:nvPicPr>
            <p:blipFill>
              <a:blip r:embed="rId7"/>
              <a:stretch>
                <a:fillRect/>
              </a:stretch>
            </p:blipFill>
            <p:spPr>
              <a:xfrm>
                <a:off x="867960" y="700560"/>
                <a:ext cx="10552320" cy="5657040"/>
              </a:xfrm>
              <a:prstGeom prst="rect">
                <a:avLst/>
              </a:prstGeom>
            </p:spPr>
          </p:pic>
        </mc:Fallback>
      </mc:AlternateContent>
      <p:pic>
        <p:nvPicPr>
          <p:cNvPr id="3" name="Audio 2">
            <a:hlinkClick r:id="" action="ppaction://media"/>
            <a:extLst>
              <a:ext uri="{FF2B5EF4-FFF2-40B4-BE49-F238E27FC236}">
                <a16:creationId xmlns:a16="http://schemas.microsoft.com/office/drawing/2014/main" id="{FD5EBDD1-5EF8-44DD-A370-7C76AE8A563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68837470"/>
      </p:ext>
    </p:extLst>
  </p:cSld>
  <p:clrMapOvr>
    <a:masterClrMapping/>
  </p:clrMapOvr>
  <mc:AlternateContent xmlns:mc="http://schemas.openxmlformats.org/markup-compatibility/2006" xmlns:p14="http://schemas.microsoft.com/office/powerpoint/2010/main">
    <mc:Choice Requires="p14">
      <p:transition spd="slow" p14:dur="2000" advTm="150877"/>
    </mc:Choice>
    <mc:Fallback xmlns="">
      <p:transition spd="slow" advTm="150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46745" y="115948"/>
            <a:ext cx="11414620"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Reactive Intermediates Resulting from Breaking a C-Z Bond</a:t>
            </a:r>
            <a:endParaRPr lang="en-IN" sz="3200" dirty="0">
              <a:solidFill>
                <a:srgbClr val="FF0000"/>
              </a:solidFill>
              <a:latin typeface="Times New Roman" panose="02020603050405020304" pitchFamily="18" charset="0"/>
              <a:cs typeface="Times New Roman" panose="02020603050405020304" pitchFamily="18" charset="0"/>
            </a:endParaRPr>
          </a:p>
        </p:txBody>
      </p:sp>
      <p:pic>
        <p:nvPicPr>
          <p:cNvPr id="10" name="Picture 3" descr="An organic molecule bonded to a Z atom can undergo three possible reactions. The homolysis reaction uses two single-headed curved arrows to show the breaking bond, and the products are an organic radical with one electron and a Z radical with one electron. The heterolysis reaction uses a full-headed curved arrow to show the transfer of the two electrons in the bond to the Z atom. The products are a carbocation and the Z anion with the two electrons.  A second heterolysis reaction uses a full-headed curved arrow to show the transfer of the two electrons in the bond to the organic molecule. The products are a Z cation and a carbanion with the two electrons. Radicals are intermediates in radical reactions, and ionic intermediates are seen in polar reactions.">
            <a:extLst>
              <a:ext uri="{FF2B5EF4-FFF2-40B4-BE49-F238E27FC236}">
                <a16:creationId xmlns:a16="http://schemas.microsoft.com/office/drawing/2014/main" id="{5CF5138A-19EB-49E8-8F30-96C3AFDE272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474" t="10341" r="16831"/>
          <a:stretch/>
        </p:blipFill>
        <p:spPr>
          <a:xfrm>
            <a:off x="3422708" y="1157680"/>
            <a:ext cx="5916205" cy="4731392"/>
          </a:xfrm>
          <a:prstGeom prst="rect">
            <a:avLst/>
          </a:prstGeom>
        </p:spPr>
      </p:pic>
      <p:sp>
        <p:nvSpPr>
          <p:cNvPr id="13" name="TextBox 12">
            <a:extLst>
              <a:ext uri="{FF2B5EF4-FFF2-40B4-BE49-F238E27FC236}">
                <a16:creationId xmlns:a16="http://schemas.microsoft.com/office/drawing/2014/main" id="{61539816-4537-4516-B68D-CD69BE111EAA}"/>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8CF55420-364A-453F-B65D-2C1A3D45727F}"/>
                  </a:ext>
                </a:extLst>
              </p14:cNvPr>
              <p14:cNvContentPartPr/>
              <p14:nvPr>
                <p:extLst>
                  <p:ext uri="{42D2F446-02D8-4167-A562-619A0277C38B}">
                    <p15:isNarration xmlns:p15="http://schemas.microsoft.com/office/powerpoint/2012/main" val="1"/>
                  </p:ext>
                </p:extLst>
              </p14:nvPr>
            </p14:nvContentPartPr>
            <p14:xfrm>
              <a:off x="3173760" y="725760"/>
              <a:ext cx="7583400" cy="5319360"/>
            </p14:xfrm>
          </p:contentPart>
        </mc:Choice>
        <mc:Fallback xmlns="">
          <p:pic>
            <p:nvPicPr>
              <p:cNvPr id="2" name="Ink 1">
                <a:extLst>
                  <a:ext uri="{FF2B5EF4-FFF2-40B4-BE49-F238E27FC236}">
                    <a16:creationId xmlns:a16="http://schemas.microsoft.com/office/drawing/2014/main" id="{8CF55420-364A-453F-B65D-2C1A3D45727F}"/>
                  </a:ext>
                </a:extLst>
              </p:cNvPr>
              <p:cNvPicPr>
                <a:picLocks noGrp="1" noRot="1" noChangeAspect="1" noMove="1" noResize="1" noEditPoints="1" noAdjustHandles="1" noChangeArrowheads="1" noChangeShapeType="1"/>
              </p:cNvPicPr>
              <p:nvPr/>
            </p:nvPicPr>
            <p:blipFill>
              <a:blip r:embed="rId6"/>
              <a:stretch>
                <a:fillRect/>
              </a:stretch>
            </p:blipFill>
            <p:spPr>
              <a:xfrm>
                <a:off x="3164400" y="716400"/>
                <a:ext cx="7602120" cy="5338080"/>
              </a:xfrm>
              <a:prstGeom prst="rect">
                <a:avLst/>
              </a:prstGeom>
            </p:spPr>
          </p:pic>
        </mc:Fallback>
      </mc:AlternateContent>
      <p:pic>
        <p:nvPicPr>
          <p:cNvPr id="3" name="Audio 2">
            <a:hlinkClick r:id="" action="ppaction://media"/>
            <a:extLst>
              <a:ext uri="{FF2B5EF4-FFF2-40B4-BE49-F238E27FC236}">
                <a16:creationId xmlns:a16="http://schemas.microsoft.com/office/drawing/2014/main" id="{EF0FD81C-AECF-42B5-9DCB-B8CBD70C25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39111129"/>
      </p:ext>
    </p:extLst>
  </p:cSld>
  <p:clrMapOvr>
    <a:masterClrMapping/>
  </p:clrMapOvr>
  <mc:AlternateContent xmlns:mc="http://schemas.openxmlformats.org/markup-compatibility/2006" xmlns:p14="http://schemas.microsoft.com/office/powerpoint/2010/main">
    <mc:Choice Requires="p14">
      <p:transition spd="slow" p14:dur="2000" advTm="61623"/>
    </mc:Choice>
    <mc:Fallback xmlns="">
      <p:transition spd="slow" advTm="61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650921" y="115948"/>
            <a:ext cx="9110444"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Bond Breaking–Intermediates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CEAE3FA-33F5-49E4-944E-572D3CBCB24F}"/>
              </a:ext>
            </a:extLst>
          </p:cNvPr>
          <p:cNvSpPr/>
          <p:nvPr/>
        </p:nvSpPr>
        <p:spPr>
          <a:xfrm>
            <a:off x="346745" y="812613"/>
            <a:ext cx="11736198" cy="70788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Radicals and carbocations are electrophiles because they contain an electron-deficient carbon.</a:t>
            </a:r>
          </a:p>
          <a:p>
            <a:pPr algn="just"/>
            <a:r>
              <a:rPr lang="en-US" sz="2000" dirty="0">
                <a:solidFill>
                  <a:srgbClr val="000000"/>
                </a:solidFill>
                <a:latin typeface="Times New Roman" panose="02020603050405020304" pitchFamily="18" charset="0"/>
                <a:cs typeface="Times New Roman" panose="02020603050405020304" pitchFamily="18" charset="0"/>
              </a:rPr>
              <a:t>Carbanions are nucleophiles because they contain a carbon with a lone pair.</a:t>
            </a:r>
          </a:p>
        </p:txBody>
      </p:sp>
      <p:pic>
        <p:nvPicPr>
          <p:cNvPr id="6" name="Picture 3" descr="In an organic molecule, a carbon radical is surrounded by seven electrons, a carbocation is a carbon surrounded by six electrons, and a carbanion is a carbon with a lone pair.">
            <a:extLst>
              <a:ext uri="{FF2B5EF4-FFF2-40B4-BE49-F238E27FC236}">
                <a16:creationId xmlns:a16="http://schemas.microsoft.com/office/drawing/2014/main" id="{2B39808C-1606-419A-80CF-578B12ABBA94}"/>
              </a:ext>
            </a:extLst>
          </p:cNvPr>
          <p:cNvPicPr>
            <a:picLocks noChangeAspect="1"/>
          </p:cNvPicPr>
          <p:nvPr/>
        </p:nvPicPr>
        <p:blipFill rotWithShape="1">
          <a:blip r:embed="rId4">
            <a:extLst>
              <a:ext uri="{28A0092B-C50C-407E-A947-70E740481C1C}">
                <a14:useLocalDpi xmlns:a14="http://schemas.microsoft.com/office/drawing/2010/main" val="0"/>
              </a:ext>
            </a:extLst>
          </a:blip>
          <a:srcRect t="18914"/>
          <a:stretch/>
        </p:blipFill>
        <p:spPr>
          <a:xfrm>
            <a:off x="2650921" y="1570833"/>
            <a:ext cx="6461400" cy="1448151"/>
          </a:xfrm>
          <a:prstGeom prst="rect">
            <a:avLst/>
          </a:prstGeom>
        </p:spPr>
      </p:pic>
      <p:sp>
        <p:nvSpPr>
          <p:cNvPr id="7" name="Rectangle 6">
            <a:extLst>
              <a:ext uri="{FF2B5EF4-FFF2-40B4-BE49-F238E27FC236}">
                <a16:creationId xmlns:a16="http://schemas.microsoft.com/office/drawing/2014/main" id="{D1E67FA5-6F2B-45F9-BF02-5E35C6363D07}"/>
              </a:ext>
            </a:extLst>
          </p:cNvPr>
          <p:cNvSpPr/>
          <p:nvPr/>
        </p:nvSpPr>
        <p:spPr>
          <a:xfrm>
            <a:off x="4043493" y="3105834"/>
            <a:ext cx="3842158"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Bond Forming </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507AB38-244A-41AF-BA73-0A0A50DC1931}"/>
              </a:ext>
            </a:extLst>
          </p:cNvPr>
          <p:cNvSpPr/>
          <p:nvPr/>
        </p:nvSpPr>
        <p:spPr>
          <a:xfrm>
            <a:off x="590026" y="3706285"/>
            <a:ext cx="11736198" cy="163121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Bond formation occurs in two different ways.</a:t>
            </a:r>
          </a:p>
          <a:p>
            <a:pPr algn="just"/>
            <a:r>
              <a:rPr lang="en-US" sz="2000" dirty="0">
                <a:solidFill>
                  <a:srgbClr val="000000"/>
                </a:solidFill>
                <a:latin typeface="Times New Roman" panose="02020603050405020304" pitchFamily="18" charset="0"/>
                <a:cs typeface="Times New Roman" panose="02020603050405020304" pitchFamily="18" charset="0"/>
              </a:rPr>
              <a:t>Two radicals can each donate one electron to form a two-electron bond.</a:t>
            </a:r>
          </a:p>
          <a:p>
            <a:pPr algn="just"/>
            <a:r>
              <a:rPr lang="en-US" sz="2000" dirty="0">
                <a:solidFill>
                  <a:srgbClr val="000000"/>
                </a:solidFill>
                <a:latin typeface="Times New Roman" panose="02020603050405020304" pitchFamily="18" charset="0"/>
                <a:cs typeface="Times New Roman" panose="02020603050405020304" pitchFamily="18" charset="0"/>
              </a:rPr>
              <a:t>Two ions with unlike charges can come together, with the negatively charged ion donating both electrons to form the resulting two-electron bond. </a:t>
            </a:r>
          </a:p>
          <a:p>
            <a:pPr algn="just"/>
            <a:r>
              <a:rPr lang="en-US" sz="2000" dirty="0">
                <a:solidFill>
                  <a:srgbClr val="000000"/>
                </a:solidFill>
                <a:latin typeface="Times New Roman" panose="02020603050405020304" pitchFamily="18" charset="0"/>
                <a:cs typeface="Times New Roman" panose="02020603050405020304" pitchFamily="18" charset="0"/>
              </a:rPr>
              <a:t>Bond formation always releases energy.</a:t>
            </a:r>
          </a:p>
        </p:txBody>
      </p:sp>
      <p:pic>
        <p:nvPicPr>
          <p:cNvPr id="9" name="Picture 3" descr="With two A and B radicals, two single-headed curved arrows are used to show the transfer of one electron comes from each atom to form an A-B bond. With two ions, one full-headed curved arrow is used to show the transfer of two electrons from the anion to the cation to form the A-B bond.">
            <a:extLst>
              <a:ext uri="{FF2B5EF4-FFF2-40B4-BE49-F238E27FC236}">
                <a16:creationId xmlns:a16="http://schemas.microsoft.com/office/drawing/2014/main" id="{F587088C-C758-480B-B2F5-AFD1568FB19A}"/>
              </a:ext>
            </a:extLst>
          </p:cNvPr>
          <p:cNvPicPr>
            <a:picLocks noChangeAspect="1"/>
          </p:cNvPicPr>
          <p:nvPr/>
        </p:nvPicPr>
        <p:blipFill rotWithShape="1">
          <a:blip r:embed="rId5">
            <a:extLst>
              <a:ext uri="{28A0092B-C50C-407E-A947-70E740481C1C}">
                <a14:useLocalDpi xmlns:a14="http://schemas.microsoft.com/office/drawing/2010/main" val="0"/>
              </a:ext>
            </a:extLst>
          </a:blip>
          <a:srcRect t="19600"/>
          <a:stretch/>
        </p:blipFill>
        <p:spPr>
          <a:xfrm>
            <a:off x="2650921" y="5337501"/>
            <a:ext cx="7551710" cy="125578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762661EC-A92B-49F4-8E5B-6E52E6B60090}"/>
                  </a:ext>
                </a:extLst>
              </p14:cNvPr>
              <p14:cNvContentPartPr/>
              <p14:nvPr>
                <p:extLst>
                  <p:ext uri="{42D2F446-02D8-4167-A562-619A0277C38B}">
                    <p15:isNarration xmlns:p15="http://schemas.microsoft.com/office/powerpoint/2012/main" val="1"/>
                  </p:ext>
                </p:extLst>
              </p14:nvPr>
            </p14:nvContentPartPr>
            <p14:xfrm>
              <a:off x="3357000" y="645840"/>
              <a:ext cx="7256520" cy="6093000"/>
            </p14:xfrm>
          </p:contentPart>
        </mc:Choice>
        <mc:Fallback xmlns="">
          <p:pic>
            <p:nvPicPr>
              <p:cNvPr id="2" name="Ink 1">
                <a:extLst>
                  <a:ext uri="{FF2B5EF4-FFF2-40B4-BE49-F238E27FC236}">
                    <a16:creationId xmlns:a16="http://schemas.microsoft.com/office/drawing/2014/main" id="{762661EC-A92B-49F4-8E5B-6E52E6B60090}"/>
                  </a:ext>
                </a:extLst>
              </p:cNvPr>
              <p:cNvPicPr>
                <a:picLocks noGrp="1" noRot="1" noChangeAspect="1" noMove="1" noResize="1" noEditPoints="1" noAdjustHandles="1" noChangeArrowheads="1" noChangeShapeType="1"/>
              </p:cNvPicPr>
              <p:nvPr/>
            </p:nvPicPr>
            <p:blipFill>
              <a:blip r:embed="rId7"/>
              <a:stretch>
                <a:fillRect/>
              </a:stretch>
            </p:blipFill>
            <p:spPr>
              <a:xfrm>
                <a:off x="3347640" y="636480"/>
                <a:ext cx="7275240" cy="6111720"/>
              </a:xfrm>
              <a:prstGeom prst="rect">
                <a:avLst/>
              </a:prstGeom>
            </p:spPr>
          </p:pic>
        </mc:Fallback>
      </mc:AlternateContent>
      <p:pic>
        <p:nvPicPr>
          <p:cNvPr id="3" name="Audio 2">
            <a:hlinkClick r:id="" action="ppaction://media"/>
            <a:extLst>
              <a:ext uri="{FF2B5EF4-FFF2-40B4-BE49-F238E27FC236}">
                <a16:creationId xmlns:a16="http://schemas.microsoft.com/office/drawing/2014/main" id="{4274F3DE-73F9-4A5F-ACAD-58A6A475B49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13516725"/>
      </p:ext>
    </p:extLst>
  </p:cSld>
  <p:clrMapOvr>
    <a:masterClrMapping/>
  </p:clrMapOvr>
  <mc:AlternateContent xmlns:mc="http://schemas.openxmlformats.org/markup-compatibility/2006" xmlns:p14="http://schemas.microsoft.com/office/powerpoint/2010/main">
    <mc:Choice Requires="p14">
      <p:transition spd="slow" p14:dur="2000" advTm="97876"/>
    </mc:Choice>
    <mc:Fallback xmlns="">
      <p:transition spd="slow" advTm="97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239861" y="108894"/>
            <a:ext cx="9110444"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Arrows Used in Organic Reactions</a:t>
            </a:r>
            <a:endParaRPr lang="en-IN" sz="3200" dirty="0">
              <a:solidFill>
                <a:srgbClr val="FF0000"/>
              </a:solidFill>
              <a:latin typeface="Times New Roman" panose="02020603050405020304" pitchFamily="18" charset="0"/>
              <a:cs typeface="Times New Roman" panose="02020603050405020304" pitchFamily="18" charset="0"/>
            </a:endParaRPr>
          </a:p>
        </p:txBody>
      </p:sp>
      <p:pic>
        <p:nvPicPr>
          <p:cNvPr id="10" name="Picture 2" descr="A single reaction arrow is drawn between the starting material and products in an equation. Double reaction arrows, also called equilibrium arrows, are drawn between the starting materials and products in an equilibrium equation. A double-headed reaction arrow is drawn between resonance structures. A full-headed curved arrow shows the movement of an electron pair. A half-headed curved arrow, also called a fishhook, shows the movement of a single electron.">
            <a:extLst>
              <a:ext uri="{FF2B5EF4-FFF2-40B4-BE49-F238E27FC236}">
                <a16:creationId xmlns:a16="http://schemas.microsoft.com/office/drawing/2014/main" id="{C5119ADF-3B97-4E54-8864-8F94B5BD178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826" t="24268" r="48886"/>
          <a:stretch/>
        </p:blipFill>
        <p:spPr bwMode="auto">
          <a:xfrm>
            <a:off x="906011" y="1585518"/>
            <a:ext cx="5189990" cy="3523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429DBBC-D514-4EA7-B226-B61833D1C77B}"/>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794F5EE6-A3DB-44A0-B43D-166B11A9ECC9}"/>
                  </a:ext>
                </a:extLst>
              </p14:cNvPr>
              <p14:cNvContentPartPr/>
              <p14:nvPr>
                <p:extLst>
                  <p:ext uri="{42D2F446-02D8-4167-A562-619A0277C38B}">
                    <p15:isNarration xmlns:p15="http://schemas.microsoft.com/office/powerpoint/2012/main" val="1"/>
                  </p:ext>
                </p:extLst>
              </p14:nvPr>
            </p14:nvContentPartPr>
            <p14:xfrm>
              <a:off x="1148400" y="2233080"/>
              <a:ext cx="8596080" cy="3899520"/>
            </p14:xfrm>
          </p:contentPart>
        </mc:Choice>
        <mc:Fallback xmlns="">
          <p:pic>
            <p:nvPicPr>
              <p:cNvPr id="2" name="Ink 1">
                <a:extLst>
                  <a:ext uri="{FF2B5EF4-FFF2-40B4-BE49-F238E27FC236}">
                    <a16:creationId xmlns:a16="http://schemas.microsoft.com/office/drawing/2014/main" id="{794F5EE6-A3DB-44A0-B43D-166B11A9ECC9}"/>
                  </a:ext>
                </a:extLst>
              </p:cNvPr>
              <p:cNvPicPr>
                <a:picLocks noGrp="1" noRot="1" noChangeAspect="1" noMove="1" noResize="1" noEditPoints="1" noAdjustHandles="1" noChangeArrowheads="1" noChangeShapeType="1"/>
              </p:cNvPicPr>
              <p:nvPr/>
            </p:nvPicPr>
            <p:blipFill>
              <a:blip r:embed="rId6"/>
              <a:stretch>
                <a:fillRect/>
              </a:stretch>
            </p:blipFill>
            <p:spPr>
              <a:xfrm>
                <a:off x="1139040" y="2223720"/>
                <a:ext cx="8614800" cy="3918240"/>
              </a:xfrm>
              <a:prstGeom prst="rect">
                <a:avLst/>
              </a:prstGeom>
            </p:spPr>
          </p:pic>
        </mc:Fallback>
      </mc:AlternateContent>
      <p:pic>
        <p:nvPicPr>
          <p:cNvPr id="3" name="Audio 2">
            <a:hlinkClick r:id="" action="ppaction://media"/>
            <a:extLst>
              <a:ext uri="{FF2B5EF4-FFF2-40B4-BE49-F238E27FC236}">
                <a16:creationId xmlns:a16="http://schemas.microsoft.com/office/drawing/2014/main" id="{986CB176-2925-4734-971C-B092AF8344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8645477"/>
      </p:ext>
    </p:extLst>
  </p:cSld>
  <p:clrMapOvr>
    <a:masterClrMapping/>
  </p:clrMapOvr>
  <mc:AlternateContent xmlns:mc="http://schemas.openxmlformats.org/markup-compatibility/2006" xmlns:p14="http://schemas.microsoft.com/office/powerpoint/2010/main">
    <mc:Choice Requires="p14">
      <p:transition spd="slow" p14:dur="2000" advTm="92119"/>
    </mc:Choice>
    <mc:Fallback xmlns="">
      <p:transition spd="slow" advTm="92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650921" y="115948"/>
            <a:ext cx="9110444"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Bond Dissociation Energy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CEAE3FA-33F5-49E4-944E-572D3CBCB24F}"/>
              </a:ext>
            </a:extLst>
          </p:cNvPr>
          <p:cNvSpPr/>
          <p:nvPr/>
        </p:nvSpPr>
        <p:spPr>
          <a:xfrm>
            <a:off x="346745" y="812613"/>
            <a:ext cx="11736198" cy="400110"/>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Bond dissociation energy is the energy needed to </a:t>
            </a:r>
            <a:r>
              <a:rPr lang="en-US" sz="2000" dirty="0" err="1">
                <a:solidFill>
                  <a:srgbClr val="000000"/>
                </a:solidFill>
                <a:latin typeface="Times New Roman" panose="02020603050405020304" pitchFamily="18" charset="0"/>
                <a:cs typeface="Times New Roman" panose="02020603050405020304" pitchFamily="18" charset="0"/>
              </a:rPr>
              <a:t>homolytically</a:t>
            </a:r>
            <a:r>
              <a:rPr lang="en-US" sz="2000" dirty="0">
                <a:solidFill>
                  <a:srgbClr val="000000"/>
                </a:solidFill>
                <a:latin typeface="Times New Roman" panose="02020603050405020304" pitchFamily="18" charset="0"/>
                <a:cs typeface="Times New Roman" panose="02020603050405020304" pitchFamily="18" charset="0"/>
              </a:rPr>
              <a:t> cleave a covalent bond.</a:t>
            </a:r>
          </a:p>
        </p:txBody>
      </p:sp>
      <p:sp>
        <p:nvSpPr>
          <p:cNvPr id="8" name="Rectangle 7">
            <a:extLst>
              <a:ext uri="{FF2B5EF4-FFF2-40B4-BE49-F238E27FC236}">
                <a16:creationId xmlns:a16="http://schemas.microsoft.com/office/drawing/2014/main" id="{9507AB38-244A-41AF-BA73-0A0A50DC1931}"/>
              </a:ext>
            </a:extLst>
          </p:cNvPr>
          <p:cNvSpPr/>
          <p:nvPr/>
        </p:nvSpPr>
        <p:spPr>
          <a:xfrm>
            <a:off x="346745" y="2668185"/>
            <a:ext cx="11736198" cy="70788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Because bond breaking requires energy, bond dissociation energies are always positive numbers, and homolysis is always endothermic. Conversely, bond formation always releases energy, and thus is always exothermic. </a:t>
            </a:r>
          </a:p>
        </p:txBody>
      </p:sp>
      <p:pic>
        <p:nvPicPr>
          <p:cNvPr id="10" name="Picture 3" descr="Homolysis of the A-B bond requires energy to form the A and B radicals. The bond dissociation energy is represented by the symbol delta H naught.">
            <a:extLst>
              <a:ext uri="{FF2B5EF4-FFF2-40B4-BE49-F238E27FC236}">
                <a16:creationId xmlns:a16="http://schemas.microsoft.com/office/drawing/2014/main" id="{7F5A117C-0661-4462-AC23-E7DE99D01D82}"/>
              </a:ext>
            </a:extLst>
          </p:cNvPr>
          <p:cNvPicPr>
            <a:picLocks noChangeAspect="1"/>
          </p:cNvPicPr>
          <p:nvPr/>
        </p:nvPicPr>
        <p:blipFill rotWithShape="1">
          <a:blip r:embed="rId4">
            <a:extLst>
              <a:ext uri="{28A0092B-C50C-407E-A947-70E740481C1C}">
                <a14:useLocalDpi xmlns:a14="http://schemas.microsoft.com/office/drawing/2010/main" val="0"/>
              </a:ext>
            </a:extLst>
          </a:blip>
          <a:srcRect t="30554"/>
          <a:stretch/>
        </p:blipFill>
        <p:spPr>
          <a:xfrm>
            <a:off x="1621486" y="1487413"/>
            <a:ext cx="7964720" cy="906082"/>
          </a:xfrm>
          <a:prstGeom prst="rect">
            <a:avLst/>
          </a:prstGeom>
        </p:spPr>
      </p:pic>
      <p:sp>
        <p:nvSpPr>
          <p:cNvPr id="11" name="Rectangle 10">
            <a:extLst>
              <a:ext uri="{FF2B5EF4-FFF2-40B4-BE49-F238E27FC236}">
                <a16:creationId xmlns:a16="http://schemas.microsoft.com/office/drawing/2014/main" id="{B4DE2234-458D-45DA-8372-EF4CD1F4BFE6}"/>
              </a:ext>
            </a:extLst>
          </p:cNvPr>
          <p:cNvSpPr/>
          <p:nvPr/>
        </p:nvSpPr>
        <p:spPr>
          <a:xfrm>
            <a:off x="2533475" y="3327595"/>
            <a:ext cx="9110444"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Energy Associated with the 𝐇𝟐 Bond</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6FC71C13-FC10-4C25-8092-17AC2A0D9326}"/>
              </a:ext>
            </a:extLst>
          </p:cNvPr>
          <p:cNvSpPr/>
          <p:nvPr/>
        </p:nvSpPr>
        <p:spPr>
          <a:xfrm>
            <a:off x="227901" y="3925450"/>
            <a:ext cx="11736198" cy="400110"/>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As an example, the H—H bond requires +435 kJ/mol to cleave and releases −435 kJ/mol when formed.</a:t>
            </a:r>
          </a:p>
        </p:txBody>
      </p:sp>
      <p:pic>
        <p:nvPicPr>
          <p:cNvPr id="3" name="Picture 2">
            <a:extLst>
              <a:ext uri="{FF2B5EF4-FFF2-40B4-BE49-F238E27FC236}">
                <a16:creationId xmlns:a16="http://schemas.microsoft.com/office/drawing/2014/main" id="{28FF85D9-60F5-4E59-91CC-B91705B2A9DE}"/>
              </a:ext>
            </a:extLst>
          </p:cNvPr>
          <p:cNvPicPr>
            <a:picLocks noChangeAspect="1"/>
          </p:cNvPicPr>
          <p:nvPr/>
        </p:nvPicPr>
        <p:blipFill rotWithShape="1">
          <a:blip r:embed="rId5"/>
          <a:srcRect t="14014"/>
          <a:stretch/>
        </p:blipFill>
        <p:spPr>
          <a:xfrm>
            <a:off x="3985838" y="4523305"/>
            <a:ext cx="5032326" cy="1912313"/>
          </a:xfrm>
          <a:prstGeom prst="rect">
            <a:avLst/>
          </a:prstGeom>
        </p:spPr>
      </p:pic>
      <p:sp>
        <p:nvSpPr>
          <p:cNvPr id="13" name="TextBox 12">
            <a:extLst>
              <a:ext uri="{FF2B5EF4-FFF2-40B4-BE49-F238E27FC236}">
                <a16:creationId xmlns:a16="http://schemas.microsoft.com/office/drawing/2014/main" id="{E48AC932-29DC-425C-A2A5-550863C98709}"/>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772943B8-4C2C-4F22-ACBB-03A6E9F247E3}"/>
                  </a:ext>
                </a:extLst>
              </p14:cNvPr>
              <p14:cNvContentPartPr/>
              <p14:nvPr>
                <p:extLst>
                  <p:ext uri="{42D2F446-02D8-4167-A562-619A0277C38B}">
                    <p15:isNarration xmlns:p15="http://schemas.microsoft.com/office/powerpoint/2012/main" val="1"/>
                  </p:ext>
                </p:extLst>
              </p14:nvPr>
            </p14:nvContentPartPr>
            <p14:xfrm>
              <a:off x="1674720" y="702000"/>
              <a:ext cx="10175040" cy="5637960"/>
            </p14:xfrm>
          </p:contentPart>
        </mc:Choice>
        <mc:Fallback xmlns="">
          <p:pic>
            <p:nvPicPr>
              <p:cNvPr id="2" name="Ink 1">
                <a:extLst>
                  <a:ext uri="{FF2B5EF4-FFF2-40B4-BE49-F238E27FC236}">
                    <a16:creationId xmlns:a16="http://schemas.microsoft.com/office/drawing/2014/main" id="{772943B8-4C2C-4F22-ACBB-03A6E9F247E3}"/>
                  </a:ext>
                </a:extLst>
              </p:cNvPr>
              <p:cNvPicPr>
                <a:picLocks noGrp="1" noRot="1" noChangeAspect="1" noMove="1" noResize="1" noEditPoints="1" noAdjustHandles="1" noChangeArrowheads="1" noChangeShapeType="1"/>
              </p:cNvPicPr>
              <p:nvPr/>
            </p:nvPicPr>
            <p:blipFill>
              <a:blip r:embed="rId7"/>
              <a:stretch>
                <a:fillRect/>
              </a:stretch>
            </p:blipFill>
            <p:spPr>
              <a:xfrm>
                <a:off x="1665360" y="692640"/>
                <a:ext cx="10193760" cy="5656680"/>
              </a:xfrm>
              <a:prstGeom prst="rect">
                <a:avLst/>
              </a:prstGeom>
            </p:spPr>
          </p:pic>
        </mc:Fallback>
      </mc:AlternateContent>
      <p:pic>
        <p:nvPicPr>
          <p:cNvPr id="6" name="Audio 5">
            <a:hlinkClick r:id="" action="ppaction://media"/>
            <a:extLst>
              <a:ext uri="{FF2B5EF4-FFF2-40B4-BE49-F238E27FC236}">
                <a16:creationId xmlns:a16="http://schemas.microsoft.com/office/drawing/2014/main" id="{6B1483AE-C11F-4457-BFDB-85D70256A71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66062852"/>
      </p:ext>
    </p:extLst>
  </p:cSld>
  <p:clrMapOvr>
    <a:masterClrMapping/>
  </p:clrMapOvr>
  <mc:AlternateContent xmlns:mc="http://schemas.openxmlformats.org/markup-compatibility/2006" xmlns:p14="http://schemas.microsoft.com/office/powerpoint/2010/main">
    <mc:Choice Requires="p14">
      <p:transition spd="slow" p14:dur="2000" advTm="97479"/>
    </mc:Choice>
    <mc:Fallback xmlns="">
      <p:transition spd="slow" advTm="97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1621486" y="67409"/>
            <a:ext cx="9110444"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Energy Associated with the 𝐇𝟐 Bond-1</a:t>
            </a:r>
            <a:endParaRPr lang="en-IN" sz="3200" dirty="0">
              <a:solidFill>
                <a:srgbClr val="FF0000"/>
              </a:solidFill>
              <a:latin typeface="Times New Roman" panose="02020603050405020304" pitchFamily="18" charset="0"/>
              <a:cs typeface="Times New Roman" panose="02020603050405020304" pitchFamily="18" charset="0"/>
            </a:endParaRPr>
          </a:p>
        </p:txBody>
      </p:sp>
      <p:pic>
        <p:nvPicPr>
          <p:cNvPr id="9" name="Picture 2" descr="The bond dissociation energies for the homolysis of common bonds can be given in both kilojoules and kilocalories per mole.">
            <a:extLst>
              <a:ext uri="{FF2B5EF4-FFF2-40B4-BE49-F238E27FC236}">
                <a16:creationId xmlns:a16="http://schemas.microsoft.com/office/drawing/2014/main" id="{A7E8F89B-FC58-40CB-BA03-7FF2B23C850D}"/>
              </a:ext>
            </a:extLst>
          </p:cNvPr>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3701"/>
          <a:stretch/>
        </p:blipFill>
        <p:spPr>
          <a:xfrm>
            <a:off x="2447844" y="642657"/>
            <a:ext cx="7157551" cy="5572685"/>
          </a:xfrm>
          <a:prstGeom prst="rect">
            <a:avLst/>
          </a:prstGeom>
        </p:spPr>
      </p:pic>
      <p:sp>
        <p:nvSpPr>
          <p:cNvPr id="13" name="TextBox 12">
            <a:extLst>
              <a:ext uri="{FF2B5EF4-FFF2-40B4-BE49-F238E27FC236}">
                <a16:creationId xmlns:a16="http://schemas.microsoft.com/office/drawing/2014/main" id="{CF514054-AED5-4B4F-AF88-289036F12436}"/>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p:pic>
        <p:nvPicPr>
          <p:cNvPr id="2" name="Audio 1">
            <a:hlinkClick r:id="" action="ppaction://media"/>
            <a:extLst>
              <a:ext uri="{FF2B5EF4-FFF2-40B4-BE49-F238E27FC236}">
                <a16:creationId xmlns:a16="http://schemas.microsoft.com/office/drawing/2014/main" id="{2116E4CF-746D-4409-810C-55147C7276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4" name="Picture 3">
            <a:extLst>
              <a:ext uri="{FF2B5EF4-FFF2-40B4-BE49-F238E27FC236}">
                <a16:creationId xmlns:a16="http://schemas.microsoft.com/office/drawing/2014/main" id="{54F3C377-726A-4CC6-BB19-0ECC84252507}"/>
              </a:ext>
            </a:extLst>
          </p:cNvPr>
          <p:cNvPicPr>
            <a:picLocks noChangeAspect="1"/>
          </p:cNvPicPr>
          <p:nvPr/>
        </p:nvPicPr>
        <p:blipFill>
          <a:blip r:embed="rId6"/>
          <a:stretch>
            <a:fillRect/>
          </a:stretch>
        </p:blipFill>
        <p:spPr>
          <a:xfrm>
            <a:off x="2272262" y="642657"/>
            <a:ext cx="885949" cy="225720"/>
          </a:xfrm>
          <a:prstGeom prst="rect">
            <a:avLst/>
          </a:prstGeom>
        </p:spPr>
      </p:pic>
    </p:spTree>
    <p:extLst>
      <p:ext uri="{BB962C8B-B14F-4D97-AF65-F5344CB8AC3E}">
        <p14:creationId xmlns:p14="http://schemas.microsoft.com/office/powerpoint/2010/main" val="2083552607"/>
      </p:ext>
    </p:extLst>
  </p:cSld>
  <p:clrMapOvr>
    <a:masterClrMapping/>
  </p:clrMapOvr>
  <mc:AlternateContent xmlns:mc="http://schemas.openxmlformats.org/markup-compatibility/2006" xmlns:p14="http://schemas.microsoft.com/office/powerpoint/2010/main">
    <mc:Choice Requires="p14">
      <p:transition spd="slow" p14:dur="2000" advTm="31960"/>
    </mc:Choice>
    <mc:Fallback xmlns="">
      <p:transition spd="slow" advTm="31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4299111" y="141959"/>
            <a:ext cx="3900427"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Polarity of Molecules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25D842F-F6B0-40C6-9297-6180288F3811}"/>
              </a:ext>
            </a:extLst>
          </p:cNvPr>
          <p:cNvSpPr/>
          <p:nvPr/>
        </p:nvSpPr>
        <p:spPr>
          <a:xfrm>
            <a:off x="455802" y="1160636"/>
            <a:ext cx="11736198" cy="1323439"/>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Use the following procedure to determine if a molecule has a net dipole:</a:t>
            </a:r>
          </a:p>
          <a:p>
            <a:pPr algn="just"/>
            <a:r>
              <a:rPr lang="en-US" sz="2000" dirty="0">
                <a:solidFill>
                  <a:srgbClr val="000000"/>
                </a:solidFill>
                <a:latin typeface="Times New Roman" panose="02020603050405020304" pitchFamily="18" charset="0"/>
                <a:cs typeface="Times New Roman" panose="02020603050405020304" pitchFamily="18" charset="0"/>
              </a:rPr>
              <a:t>Use electronegativity differences to identify all of the polar bonds and the directions of the bond dipoles.</a:t>
            </a:r>
          </a:p>
          <a:p>
            <a:pPr algn="just"/>
            <a:r>
              <a:rPr lang="en-US" sz="2000" dirty="0">
                <a:solidFill>
                  <a:srgbClr val="000000"/>
                </a:solidFill>
                <a:latin typeface="Times New Roman" panose="02020603050405020304" pitchFamily="18" charset="0"/>
                <a:cs typeface="Times New Roman" panose="02020603050405020304" pitchFamily="18" charset="0"/>
              </a:rPr>
              <a:t>Determine the geometry around individual atoms by counting groups, and decide if individual dipoles cancel or reinforce each other in space.</a:t>
            </a:r>
          </a:p>
        </p:txBody>
      </p:sp>
      <p:pic>
        <p:nvPicPr>
          <p:cNvPr id="6" name="Picture 4" descr="The electrostatic potential plot of CH3Cl proves that there is a net dipole on the molecule.">
            <a:extLst>
              <a:ext uri="{FF2B5EF4-FFF2-40B4-BE49-F238E27FC236}">
                <a16:creationId xmlns:a16="http://schemas.microsoft.com/office/drawing/2014/main" id="{298494A8-B1AA-48DF-B057-EDF92C400AFB}"/>
              </a:ext>
            </a:extLst>
          </p:cNvPr>
          <p:cNvPicPr>
            <a:picLocks noChangeAspect="1"/>
          </p:cNvPicPr>
          <p:nvPr/>
        </p:nvPicPr>
        <p:blipFill rotWithShape="1">
          <a:blip r:embed="rId4">
            <a:extLst>
              <a:ext uri="{28A0092B-C50C-407E-A947-70E740481C1C}">
                <a14:useLocalDpi xmlns:a14="http://schemas.microsoft.com/office/drawing/2010/main" val="0"/>
              </a:ext>
            </a:extLst>
          </a:blip>
          <a:srcRect t="11640"/>
          <a:stretch/>
        </p:blipFill>
        <p:spPr bwMode="auto">
          <a:xfrm>
            <a:off x="3511453" y="3926047"/>
            <a:ext cx="5370429" cy="19390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a:extLst>
              <a:ext uri="{FF2B5EF4-FFF2-40B4-BE49-F238E27FC236}">
                <a16:creationId xmlns:a16="http://schemas.microsoft.com/office/drawing/2014/main" id="{2AEF3A49-C974-4581-ABC6-023709110B97}"/>
              </a:ext>
            </a:extLst>
          </p:cNvPr>
          <p:cNvSpPr txBox="1"/>
          <p:nvPr/>
        </p:nvSpPr>
        <p:spPr>
          <a:xfrm>
            <a:off x="4040690" y="3429000"/>
            <a:ext cx="4110619" cy="369332"/>
          </a:xfrm>
          <a:prstGeom prst="rect">
            <a:avLst/>
          </a:prstGeom>
          <a:noFill/>
        </p:spPr>
        <p:txBody>
          <a:bodyPr wrap="square">
            <a:spAutoFit/>
          </a:bodyPr>
          <a:lstStyle/>
          <a:p>
            <a:r>
              <a:rPr lang="en-US" altLang="en-US" sz="1800" b="1" dirty="0">
                <a:latin typeface="Times New Roman" panose="02020603050405020304" pitchFamily="18" charset="0"/>
                <a:ea typeface="Tahoma" panose="020B0604030504040204" pitchFamily="34" charset="0"/>
                <a:cs typeface="Times New Roman" panose="02020603050405020304" pitchFamily="18" charset="0"/>
              </a:rPr>
              <a:t>Electrostatic potential plot of CH</a:t>
            </a:r>
            <a:r>
              <a:rPr lang="en-US" altLang="en-US" sz="1800" b="1" baseline="-25000" dirty="0">
                <a:latin typeface="Times New Roman" panose="02020603050405020304" pitchFamily="18" charset="0"/>
                <a:ea typeface="Tahoma" panose="020B0604030504040204" pitchFamily="34" charset="0"/>
                <a:cs typeface="Times New Roman" panose="02020603050405020304" pitchFamily="18" charset="0"/>
              </a:rPr>
              <a:t>3</a:t>
            </a:r>
            <a:r>
              <a:rPr lang="en-US" altLang="en-US" sz="1800" b="1" dirty="0">
                <a:latin typeface="Times New Roman" panose="02020603050405020304" pitchFamily="18" charset="0"/>
                <a:ea typeface="Tahoma" panose="020B0604030504040204" pitchFamily="34" charset="0"/>
                <a:cs typeface="Times New Roman" panose="02020603050405020304" pitchFamily="18" charset="0"/>
              </a:rPr>
              <a:t>Cl</a:t>
            </a:r>
            <a:endParaRPr lang="en-IN"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9CAABE1-6E61-413C-9B2F-FA0D025B3626}"/>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51C6FF59-9DE2-41FC-B80D-CBEF99F207A8}"/>
                  </a:ext>
                </a:extLst>
              </p14:cNvPr>
              <p14:cNvContentPartPr/>
              <p14:nvPr>
                <p:extLst>
                  <p:ext uri="{42D2F446-02D8-4167-A562-619A0277C38B}">
                    <p15:isNarration xmlns:p15="http://schemas.microsoft.com/office/powerpoint/2012/main" val="1"/>
                  </p:ext>
                </p:extLst>
              </p14:nvPr>
            </p14:nvContentPartPr>
            <p14:xfrm>
              <a:off x="2607480" y="789480"/>
              <a:ext cx="8787600" cy="5080320"/>
            </p14:xfrm>
          </p:contentPart>
        </mc:Choice>
        <mc:Fallback xmlns="">
          <p:pic>
            <p:nvPicPr>
              <p:cNvPr id="2" name="Ink 1">
                <a:extLst>
                  <a:ext uri="{FF2B5EF4-FFF2-40B4-BE49-F238E27FC236}">
                    <a16:creationId xmlns:a16="http://schemas.microsoft.com/office/drawing/2014/main" id="{51C6FF59-9DE2-41FC-B80D-CBEF99F207A8}"/>
                  </a:ext>
                </a:extLst>
              </p:cNvPr>
              <p:cNvPicPr>
                <a:picLocks noGrp="1" noRot="1" noChangeAspect="1" noMove="1" noResize="1" noEditPoints="1" noAdjustHandles="1" noChangeArrowheads="1" noChangeShapeType="1"/>
              </p:cNvPicPr>
              <p:nvPr/>
            </p:nvPicPr>
            <p:blipFill>
              <a:blip r:embed="rId6"/>
              <a:stretch>
                <a:fillRect/>
              </a:stretch>
            </p:blipFill>
            <p:spPr>
              <a:xfrm>
                <a:off x="2598120" y="780120"/>
                <a:ext cx="8806320" cy="5099040"/>
              </a:xfrm>
              <a:prstGeom prst="rect">
                <a:avLst/>
              </a:prstGeom>
            </p:spPr>
          </p:pic>
        </mc:Fallback>
      </mc:AlternateContent>
      <p:pic>
        <p:nvPicPr>
          <p:cNvPr id="3" name="Audio 2">
            <a:hlinkClick r:id="" action="ppaction://media"/>
            <a:extLst>
              <a:ext uri="{FF2B5EF4-FFF2-40B4-BE49-F238E27FC236}">
                <a16:creationId xmlns:a16="http://schemas.microsoft.com/office/drawing/2014/main" id="{F75C0A63-6889-4E1F-A26C-9AB22144F70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95336159"/>
      </p:ext>
    </p:extLst>
  </p:cSld>
  <p:clrMapOvr>
    <a:masterClrMapping/>
  </p:clrMapOvr>
  <mc:AlternateContent xmlns:mc="http://schemas.openxmlformats.org/markup-compatibility/2006" xmlns:p14="http://schemas.microsoft.com/office/powerpoint/2010/main">
    <mc:Choice Requires="p14">
      <p:transition spd="slow" p14:dur="2000" advTm="124440"/>
    </mc:Choice>
    <mc:Fallback xmlns="">
      <p:transition spd="slow" advTm="124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4299111" y="141959"/>
            <a:ext cx="2993705"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Polar Molecules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25D842F-F6B0-40C6-9297-6180288F3811}"/>
              </a:ext>
            </a:extLst>
          </p:cNvPr>
          <p:cNvSpPr/>
          <p:nvPr/>
        </p:nvSpPr>
        <p:spPr>
          <a:xfrm>
            <a:off x="328568" y="788290"/>
            <a:ext cx="11736198" cy="1323439"/>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 polar molecule has either one polar bond, or two or more bond dipoles that reinforce each other. An example is water: It is a bent molecule</a:t>
            </a:r>
          </a:p>
          <a:p>
            <a:pPr algn="just"/>
            <a:r>
              <a:rPr lang="en-US" sz="2000" dirty="0">
                <a:solidFill>
                  <a:srgbClr val="000000"/>
                </a:solidFill>
                <a:latin typeface="Times New Roman" panose="02020603050405020304" pitchFamily="18" charset="0"/>
                <a:cs typeface="Times New Roman" panose="02020603050405020304" pitchFamily="18" charset="0"/>
              </a:rPr>
              <a:t>Two dipoles reinforce</a:t>
            </a:r>
          </a:p>
          <a:p>
            <a:pPr algn="just"/>
            <a:r>
              <a:rPr lang="en-US" sz="2000" dirty="0">
                <a:solidFill>
                  <a:srgbClr val="000000"/>
                </a:solidFill>
                <a:latin typeface="Times New Roman" panose="02020603050405020304" pitchFamily="18" charset="0"/>
                <a:cs typeface="Times New Roman" panose="02020603050405020304" pitchFamily="18" charset="0"/>
              </a:rPr>
              <a:t>It has a net dipole, making it a polar molecule</a:t>
            </a:r>
          </a:p>
        </p:txBody>
      </p:sp>
      <p:pic>
        <p:nvPicPr>
          <p:cNvPr id="9" name="Picture 3" descr="For H2O, each hydrogen-oxygen bond is polar, and the overall molecule has a net dipole pointing towards the electron rich oxygen and away from the electron deficient hydrogen.">
            <a:extLst>
              <a:ext uri="{FF2B5EF4-FFF2-40B4-BE49-F238E27FC236}">
                <a16:creationId xmlns:a16="http://schemas.microsoft.com/office/drawing/2014/main" id="{10A40096-0526-424E-876D-420F0641202A}"/>
              </a:ext>
            </a:extLst>
          </p:cNvPr>
          <p:cNvPicPr>
            <a:picLocks noChangeAspect="1"/>
          </p:cNvPicPr>
          <p:nvPr/>
        </p:nvPicPr>
        <p:blipFill rotWithShape="1">
          <a:blip r:embed="rId4">
            <a:extLst>
              <a:ext uri="{28A0092B-C50C-407E-A947-70E740481C1C}">
                <a14:useLocalDpi xmlns:a14="http://schemas.microsoft.com/office/drawing/2010/main" val="0"/>
              </a:ext>
            </a:extLst>
          </a:blip>
          <a:srcRect t="17471"/>
          <a:stretch/>
        </p:blipFill>
        <p:spPr bwMode="auto">
          <a:xfrm>
            <a:off x="5909684" y="1390579"/>
            <a:ext cx="3803251" cy="17136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9">
            <a:extLst>
              <a:ext uri="{FF2B5EF4-FFF2-40B4-BE49-F238E27FC236}">
                <a16:creationId xmlns:a16="http://schemas.microsoft.com/office/drawing/2014/main" id="{F65305A6-5901-4A28-AB38-02AB7DC7AC4D}"/>
              </a:ext>
            </a:extLst>
          </p:cNvPr>
          <p:cNvSpPr/>
          <p:nvPr/>
        </p:nvSpPr>
        <p:spPr>
          <a:xfrm>
            <a:off x="4347443" y="3287831"/>
            <a:ext cx="3700628" cy="584775"/>
          </a:xfrm>
          <a:prstGeom prst="rect">
            <a:avLst/>
          </a:prstGeom>
        </p:spPr>
        <p:txBody>
          <a:bodyPr wrap="none">
            <a:spAutoFit/>
          </a:bodyPr>
          <a:lstStyle/>
          <a:p>
            <a:r>
              <a:rPr lang="en-US" sz="3200" b="1" dirty="0">
                <a:solidFill>
                  <a:srgbClr val="FF0000"/>
                </a:solidFill>
                <a:latin typeface="Times New Roman" panose="02020603050405020304" pitchFamily="18" charset="0"/>
                <a:cs typeface="Times New Roman" panose="02020603050405020304" pitchFamily="18" charset="0"/>
              </a:rPr>
              <a:t>Nonpolar Molecules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2F731597-A6E1-45D4-9FA7-4C2156470E52}"/>
              </a:ext>
            </a:extLst>
          </p:cNvPr>
          <p:cNvSpPr/>
          <p:nvPr/>
        </p:nvSpPr>
        <p:spPr>
          <a:xfrm>
            <a:off x="455802" y="3934162"/>
            <a:ext cx="11736198" cy="1938992"/>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 nonpolar molecule has either no polar bonds, or two or more bond dipoles that cancel. An example is carbon dioxide:</a:t>
            </a:r>
          </a:p>
          <a:p>
            <a:pPr algn="just"/>
            <a:r>
              <a:rPr lang="en-US" sz="2000" dirty="0">
                <a:solidFill>
                  <a:srgbClr val="000000"/>
                </a:solidFill>
                <a:latin typeface="Times New Roman" panose="02020603050405020304" pitchFamily="18" charset="0"/>
                <a:cs typeface="Times New Roman" panose="02020603050405020304" pitchFamily="18" charset="0"/>
              </a:rPr>
              <a:t>It is a linear molecule</a:t>
            </a:r>
          </a:p>
          <a:p>
            <a:pPr algn="just"/>
            <a:r>
              <a:rPr lang="en-US" sz="2000" dirty="0">
                <a:solidFill>
                  <a:srgbClr val="000000"/>
                </a:solidFill>
                <a:latin typeface="Times New Roman" panose="02020603050405020304" pitchFamily="18" charset="0"/>
                <a:cs typeface="Times New Roman" panose="02020603050405020304" pitchFamily="18" charset="0"/>
              </a:rPr>
              <a:t>Two dipoles are equal and opposite in direction</a:t>
            </a:r>
          </a:p>
          <a:p>
            <a:pPr algn="just"/>
            <a:r>
              <a:rPr lang="en-US" sz="2000" dirty="0">
                <a:solidFill>
                  <a:srgbClr val="000000"/>
                </a:solidFill>
                <a:latin typeface="Times New Roman" panose="02020603050405020304" pitchFamily="18" charset="0"/>
                <a:cs typeface="Times New Roman" panose="02020603050405020304" pitchFamily="18" charset="0"/>
              </a:rPr>
              <a:t>Two dipoles cancel</a:t>
            </a:r>
          </a:p>
          <a:p>
            <a:pPr algn="just"/>
            <a:r>
              <a:rPr lang="en-US" sz="2000" dirty="0">
                <a:solidFill>
                  <a:srgbClr val="000000"/>
                </a:solidFill>
                <a:latin typeface="Times New Roman" panose="02020603050405020304" pitchFamily="18" charset="0"/>
                <a:cs typeface="Times New Roman" panose="02020603050405020304" pitchFamily="18" charset="0"/>
              </a:rPr>
              <a:t>It is a nonpolar molecule with no net dipole</a:t>
            </a:r>
          </a:p>
        </p:txBody>
      </p:sp>
      <p:pic>
        <p:nvPicPr>
          <p:cNvPr id="12" name="Picture 3" descr="For CO2, although each carbon-oxygen double bond is polar, the two bond dipoles point in exactly opposite directions, so there is no net dipole.">
            <a:extLst>
              <a:ext uri="{FF2B5EF4-FFF2-40B4-BE49-F238E27FC236}">
                <a16:creationId xmlns:a16="http://schemas.microsoft.com/office/drawing/2014/main" id="{7D31AAAF-9383-40A0-BA72-3E7C61B6E927}"/>
              </a:ext>
            </a:extLst>
          </p:cNvPr>
          <p:cNvPicPr>
            <a:picLocks noChangeAspect="1"/>
          </p:cNvPicPr>
          <p:nvPr/>
        </p:nvPicPr>
        <p:blipFill rotWithShape="1">
          <a:blip r:embed="rId5">
            <a:extLst>
              <a:ext uri="{28A0092B-C50C-407E-A947-70E740481C1C}">
                <a14:useLocalDpi xmlns:a14="http://schemas.microsoft.com/office/drawing/2010/main" val="0"/>
              </a:ext>
            </a:extLst>
          </a:blip>
          <a:srcRect t="21046"/>
          <a:stretch/>
        </p:blipFill>
        <p:spPr bwMode="auto">
          <a:xfrm>
            <a:off x="6096000" y="4910745"/>
            <a:ext cx="3807519" cy="1281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extLst>
              <a:ext uri="{FF2B5EF4-FFF2-40B4-BE49-F238E27FC236}">
                <a16:creationId xmlns:a16="http://schemas.microsoft.com/office/drawing/2014/main" id="{5A672057-CDBC-4442-ABAF-45D0DF77C65A}"/>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E39F3F8B-C297-4B3D-8D73-BC84541C2251}"/>
                  </a:ext>
                </a:extLst>
              </p14:cNvPr>
              <p14:cNvContentPartPr/>
              <p14:nvPr>
                <p:extLst>
                  <p:ext uri="{42D2F446-02D8-4167-A562-619A0277C38B}">
                    <p15:isNarration xmlns:p15="http://schemas.microsoft.com/office/powerpoint/2012/main" val="1"/>
                  </p:ext>
                </p:extLst>
              </p14:nvPr>
            </p14:nvContentPartPr>
            <p14:xfrm>
              <a:off x="2639520" y="733680"/>
              <a:ext cx="7902360" cy="5502600"/>
            </p14:xfrm>
          </p:contentPart>
        </mc:Choice>
        <mc:Fallback xmlns="">
          <p:pic>
            <p:nvPicPr>
              <p:cNvPr id="2" name="Ink 1">
                <a:extLst>
                  <a:ext uri="{FF2B5EF4-FFF2-40B4-BE49-F238E27FC236}">
                    <a16:creationId xmlns:a16="http://schemas.microsoft.com/office/drawing/2014/main" id="{E39F3F8B-C297-4B3D-8D73-BC84541C2251}"/>
                  </a:ext>
                </a:extLst>
              </p:cNvPr>
              <p:cNvPicPr>
                <a:picLocks noGrp="1" noRot="1" noChangeAspect="1" noMove="1" noResize="1" noEditPoints="1" noAdjustHandles="1" noChangeArrowheads="1" noChangeShapeType="1"/>
              </p:cNvPicPr>
              <p:nvPr/>
            </p:nvPicPr>
            <p:blipFill>
              <a:blip r:embed="rId7"/>
              <a:stretch>
                <a:fillRect/>
              </a:stretch>
            </p:blipFill>
            <p:spPr>
              <a:xfrm>
                <a:off x="2630160" y="724320"/>
                <a:ext cx="7921080" cy="5521320"/>
              </a:xfrm>
              <a:prstGeom prst="rect">
                <a:avLst/>
              </a:prstGeom>
            </p:spPr>
          </p:pic>
        </mc:Fallback>
      </mc:AlternateContent>
      <p:pic>
        <p:nvPicPr>
          <p:cNvPr id="3" name="Audio 2">
            <a:hlinkClick r:id="" action="ppaction://media"/>
            <a:extLst>
              <a:ext uri="{FF2B5EF4-FFF2-40B4-BE49-F238E27FC236}">
                <a16:creationId xmlns:a16="http://schemas.microsoft.com/office/drawing/2014/main" id="{0A969851-64A1-40B4-8095-20F1964740D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18759535"/>
      </p:ext>
    </p:extLst>
  </p:cSld>
  <p:clrMapOvr>
    <a:masterClrMapping/>
  </p:clrMapOvr>
  <mc:AlternateContent xmlns:mc="http://schemas.openxmlformats.org/markup-compatibility/2006" xmlns:p14="http://schemas.microsoft.com/office/powerpoint/2010/main">
    <mc:Choice Requires="p14">
      <p:transition spd="slow" p14:dur="2000" advTm="136406"/>
    </mc:Choice>
    <mc:Fallback xmlns="">
      <p:transition spd="slow" advTm="136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370617" y="40457"/>
            <a:ext cx="8028264"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Intermolecular Forces-Summary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455802" y="717564"/>
            <a:ext cx="11736198" cy="400110"/>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As the polarity of an organic molecule increases, so does the strength of its intermolecular forces.</a:t>
            </a:r>
          </a:p>
        </p:txBody>
      </p:sp>
      <p:pic>
        <p:nvPicPr>
          <p:cNvPr id="10" name="Picture 3" descr="Van der Waals forces are relatively weak and exhibited by all molecules. Pentane, butanol, and butanal all possess van der Waaals force. Dipole-dipole forces are moderately strong and exhibited by molecules with at net dipole. Butanol and butanal all possess dipole-dipole forces. Hydrogen bonding forces are strong and exhibited by molecules that an oxygen-hydrogen, nitrogen-hydrogen or fluorine-hydrogen bond. Butanol possesses hydrogen bonding forces. Finally, ion-ion forces are very strong and exhibited by ionic compounds. Sodium chloride and lithium fluoride possess ion-ion intermolecular forces.">
            <a:extLst>
              <a:ext uri="{FF2B5EF4-FFF2-40B4-BE49-F238E27FC236}">
                <a16:creationId xmlns:a16="http://schemas.microsoft.com/office/drawing/2014/main" id="{26971714-9B5A-4C4F-836C-A8F1DA0A9CAE}"/>
              </a:ext>
            </a:extLst>
          </p:cNvPr>
          <p:cNvPicPr>
            <a:picLocks noChangeAspect="1"/>
          </p:cNvPicPr>
          <p:nvPr/>
        </p:nvPicPr>
        <p:blipFill rotWithShape="1">
          <a:blip r:embed="rId4">
            <a:extLst>
              <a:ext uri="{28A0092B-C50C-407E-A947-70E740481C1C}">
                <a14:useLocalDpi xmlns:a14="http://schemas.microsoft.com/office/drawing/2010/main" val="0"/>
              </a:ext>
            </a:extLst>
          </a:blip>
          <a:srcRect t="20955"/>
          <a:stretch/>
        </p:blipFill>
        <p:spPr bwMode="auto">
          <a:xfrm>
            <a:off x="2370617" y="1117674"/>
            <a:ext cx="6286822" cy="2273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0698A2B2-8879-431F-9E27-018823944415}"/>
              </a:ext>
            </a:extLst>
          </p:cNvPr>
          <p:cNvSpPr/>
          <p:nvPr/>
        </p:nvSpPr>
        <p:spPr>
          <a:xfrm>
            <a:off x="2214693" y="3391109"/>
            <a:ext cx="8028264"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Physical Properties—Boiling Point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2B66EBA-CF54-4F96-945F-F1B268A92CB5}"/>
              </a:ext>
            </a:extLst>
          </p:cNvPr>
          <p:cNvSpPr/>
          <p:nvPr/>
        </p:nvSpPr>
        <p:spPr>
          <a:xfrm>
            <a:off x="724250" y="3975884"/>
            <a:ext cx="11736198" cy="1323439"/>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The boiling point of a compound is the temperature at which liquid molecules are converted into gas.</a:t>
            </a:r>
          </a:p>
          <a:p>
            <a:pPr algn="just"/>
            <a:r>
              <a:rPr lang="en-US" sz="2000" dirty="0">
                <a:solidFill>
                  <a:srgbClr val="000000"/>
                </a:solidFill>
                <a:latin typeface="Times New Roman" panose="02020603050405020304" pitchFamily="18" charset="0"/>
                <a:cs typeface="Times New Roman" panose="02020603050405020304" pitchFamily="18" charset="0"/>
              </a:rPr>
              <a:t>In boiling, energy is needed to overcome the attractive forces in the more ordered liquid state.</a:t>
            </a:r>
          </a:p>
          <a:p>
            <a:pPr algn="just"/>
            <a:r>
              <a:rPr lang="en-US" sz="2000" dirty="0">
                <a:solidFill>
                  <a:srgbClr val="000000"/>
                </a:solidFill>
                <a:latin typeface="Times New Roman" panose="02020603050405020304" pitchFamily="18" charset="0"/>
                <a:cs typeface="Times New Roman" panose="02020603050405020304" pitchFamily="18" charset="0"/>
              </a:rPr>
              <a:t>The stronger the intermolecular forces, the higher the boiling point.</a:t>
            </a:r>
          </a:p>
          <a:p>
            <a:pPr algn="just"/>
            <a:r>
              <a:rPr lang="en-US" sz="2000" dirty="0">
                <a:solidFill>
                  <a:srgbClr val="000000"/>
                </a:solidFill>
                <a:latin typeface="Times New Roman" panose="02020603050405020304" pitchFamily="18" charset="0"/>
                <a:cs typeface="Times New Roman" panose="02020603050405020304" pitchFamily="18" charset="0"/>
              </a:rPr>
              <a:t>For compounds with approximately the same molecular weight:</a:t>
            </a:r>
          </a:p>
        </p:txBody>
      </p:sp>
      <p:pic>
        <p:nvPicPr>
          <p:cNvPr id="13" name="Picture 3" descr="The following compound are listed in order of increasing strength of intermolecular forces, and therefore increasing boiling point (smallest to largest): compounds with van der Waals forces, compounds with dipole-dipole interactions, and then compounds with hydrogen bonding.">
            <a:extLst>
              <a:ext uri="{FF2B5EF4-FFF2-40B4-BE49-F238E27FC236}">
                <a16:creationId xmlns:a16="http://schemas.microsoft.com/office/drawing/2014/main" id="{C4BE2360-9944-4630-A648-BEF84F0FD391}"/>
              </a:ext>
            </a:extLst>
          </p:cNvPr>
          <p:cNvPicPr>
            <a:picLocks noChangeAspect="1"/>
          </p:cNvPicPr>
          <p:nvPr/>
        </p:nvPicPr>
        <p:blipFill rotWithShape="1">
          <a:blip r:embed="rId5">
            <a:extLst>
              <a:ext uri="{28A0092B-C50C-407E-A947-70E740481C1C}">
                <a14:useLocalDpi xmlns:a14="http://schemas.microsoft.com/office/drawing/2010/main" val="0"/>
              </a:ext>
            </a:extLst>
          </a:blip>
          <a:srcRect t="22480"/>
          <a:stretch/>
        </p:blipFill>
        <p:spPr bwMode="auto">
          <a:xfrm>
            <a:off x="3540434" y="5428734"/>
            <a:ext cx="5566934" cy="1270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0C75C9C4-1975-4308-BA2D-FC59C43450FF}"/>
                  </a:ext>
                </a:extLst>
              </p14:cNvPr>
              <p14:cNvContentPartPr/>
              <p14:nvPr>
                <p:extLst>
                  <p:ext uri="{42D2F446-02D8-4167-A562-619A0277C38B}">
                    <p15:isNarration xmlns:p15="http://schemas.microsoft.com/office/powerpoint/2012/main" val="1"/>
                  </p:ext>
                </p:extLst>
              </p14:nvPr>
            </p14:nvContentPartPr>
            <p14:xfrm>
              <a:off x="2208960" y="669960"/>
              <a:ext cx="9194040" cy="6060960"/>
            </p14:xfrm>
          </p:contentPart>
        </mc:Choice>
        <mc:Fallback xmlns="">
          <p:pic>
            <p:nvPicPr>
              <p:cNvPr id="2" name="Ink 1">
                <a:extLst>
                  <a:ext uri="{FF2B5EF4-FFF2-40B4-BE49-F238E27FC236}">
                    <a16:creationId xmlns:a16="http://schemas.microsoft.com/office/drawing/2014/main" id="{0C75C9C4-1975-4308-BA2D-FC59C43450FF}"/>
                  </a:ext>
                </a:extLst>
              </p:cNvPr>
              <p:cNvPicPr>
                <a:picLocks noGrp="1" noRot="1" noChangeAspect="1" noMove="1" noResize="1" noEditPoints="1" noAdjustHandles="1" noChangeArrowheads="1" noChangeShapeType="1"/>
              </p:cNvPicPr>
              <p:nvPr/>
            </p:nvPicPr>
            <p:blipFill>
              <a:blip r:embed="rId7"/>
              <a:stretch>
                <a:fillRect/>
              </a:stretch>
            </p:blipFill>
            <p:spPr>
              <a:xfrm>
                <a:off x="2199600" y="660600"/>
                <a:ext cx="9212760" cy="6079680"/>
              </a:xfrm>
              <a:prstGeom prst="rect">
                <a:avLst/>
              </a:prstGeom>
            </p:spPr>
          </p:pic>
        </mc:Fallback>
      </mc:AlternateContent>
      <p:pic>
        <p:nvPicPr>
          <p:cNvPr id="3" name="Audio 2">
            <a:hlinkClick r:id="" action="ppaction://media"/>
            <a:extLst>
              <a:ext uri="{FF2B5EF4-FFF2-40B4-BE49-F238E27FC236}">
                <a16:creationId xmlns:a16="http://schemas.microsoft.com/office/drawing/2014/main" id="{06447215-BCEF-4197-906F-E9CF0937469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873834985"/>
      </p:ext>
    </p:extLst>
  </p:cSld>
  <p:clrMapOvr>
    <a:masterClrMapping/>
  </p:clrMapOvr>
  <mc:AlternateContent xmlns:mc="http://schemas.openxmlformats.org/markup-compatibility/2006" xmlns:p14="http://schemas.microsoft.com/office/powerpoint/2010/main">
    <mc:Choice Requires="p14">
      <p:transition spd="slow" p14:dur="2000" advTm="212553"/>
    </mc:Choice>
    <mc:Fallback xmlns="">
      <p:transition spd="slow" advTm="212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1996579" y="93495"/>
            <a:ext cx="9185945"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Boiling Point and Intermolecular Forces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455802" y="717564"/>
            <a:ext cx="11736198" cy="70788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The relative strength of the intermolecular forces increases from pentane to butanal to 1-butanol.</a:t>
            </a:r>
          </a:p>
          <a:p>
            <a:pPr algn="just"/>
            <a:r>
              <a:rPr lang="en-US" sz="2000" dirty="0">
                <a:solidFill>
                  <a:srgbClr val="000000"/>
                </a:solidFill>
                <a:latin typeface="Times New Roman" panose="02020603050405020304" pitchFamily="18" charset="0"/>
                <a:cs typeface="Times New Roman" panose="02020603050405020304" pitchFamily="18" charset="0"/>
              </a:rPr>
              <a:t>The boiling points of these compounds increase in the same order.</a:t>
            </a:r>
          </a:p>
        </p:txBody>
      </p:sp>
      <p:sp>
        <p:nvSpPr>
          <p:cNvPr id="11" name="Rectangle 10">
            <a:extLst>
              <a:ext uri="{FF2B5EF4-FFF2-40B4-BE49-F238E27FC236}">
                <a16:creationId xmlns:a16="http://schemas.microsoft.com/office/drawing/2014/main" id="{0698A2B2-8879-431F-9E27-018823944415}"/>
              </a:ext>
            </a:extLst>
          </p:cNvPr>
          <p:cNvSpPr/>
          <p:nvPr/>
        </p:nvSpPr>
        <p:spPr>
          <a:xfrm>
            <a:off x="2214693" y="3429000"/>
            <a:ext cx="8028264"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Other Factors Affecting Boiling Points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2B66EBA-CF54-4F96-945F-F1B268A92CB5}"/>
              </a:ext>
            </a:extLst>
          </p:cNvPr>
          <p:cNvSpPr/>
          <p:nvPr/>
        </p:nvSpPr>
        <p:spPr>
          <a:xfrm>
            <a:off x="724250" y="3975884"/>
            <a:ext cx="11171339" cy="70788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For compounds with similar functional groups, boiling point increase as: The surface area increases. The polarizability of the atoms increases.</a:t>
            </a:r>
          </a:p>
        </p:txBody>
      </p:sp>
      <p:pic>
        <p:nvPicPr>
          <p:cNvPr id="8" name="Picture 3" descr="The following compound are listed in order of increasing strength of intermolecular forces, and therefore increasing boiling point (smallest to largest): pentane (with a boiling point of 36 degrees Celsius), butanal with a boiling point of 76 degrees Celsius, and then butan-1-ol (with a boiling point of 118 degrees Celsius).">
            <a:extLst>
              <a:ext uri="{FF2B5EF4-FFF2-40B4-BE49-F238E27FC236}">
                <a16:creationId xmlns:a16="http://schemas.microsoft.com/office/drawing/2014/main" id="{CD7EEB2C-2800-4C9F-BB22-8BE4A3A1E0C9}"/>
              </a:ext>
            </a:extLst>
          </p:cNvPr>
          <p:cNvPicPr>
            <a:picLocks noChangeAspect="1"/>
          </p:cNvPicPr>
          <p:nvPr/>
        </p:nvPicPr>
        <p:blipFill rotWithShape="1">
          <a:blip r:embed="rId4">
            <a:extLst>
              <a:ext uri="{28A0092B-C50C-407E-A947-70E740481C1C}">
                <a14:useLocalDpi xmlns:a14="http://schemas.microsoft.com/office/drawing/2010/main" val="0"/>
              </a:ext>
            </a:extLst>
          </a:blip>
          <a:srcRect t="15503"/>
          <a:stretch/>
        </p:blipFill>
        <p:spPr bwMode="auto">
          <a:xfrm>
            <a:off x="3004377" y="1354224"/>
            <a:ext cx="5359447" cy="210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Pentan-3-one has a larger surface area and higher boiling point than acetone. The boiling point of pentan-3-one is 102 degrees Celsius, and the boiling point of 56 degrees Celsius. Iodomethane has a more polarizable iodine atom and has a higher boiling point than fluoromethane, which has a less polarizable fluorine atom. Iodomethane has a boiling point of 42 degrees Celsius, and fluoromethane has a boiling point of negative 78 degrees Celsius.">
            <a:extLst>
              <a:ext uri="{FF2B5EF4-FFF2-40B4-BE49-F238E27FC236}">
                <a16:creationId xmlns:a16="http://schemas.microsoft.com/office/drawing/2014/main" id="{692388C4-CE86-4775-BDC0-715D94A7DF77}"/>
              </a:ext>
            </a:extLst>
          </p:cNvPr>
          <p:cNvPicPr>
            <a:picLocks noChangeAspect="1"/>
          </p:cNvPicPr>
          <p:nvPr/>
        </p:nvPicPr>
        <p:blipFill rotWithShape="1">
          <a:blip r:embed="rId5">
            <a:extLst>
              <a:ext uri="{28A0092B-C50C-407E-A947-70E740481C1C}">
                <a14:useLocalDpi xmlns:a14="http://schemas.microsoft.com/office/drawing/2010/main" val="0"/>
              </a:ext>
            </a:extLst>
          </a:blip>
          <a:srcRect t="7841"/>
          <a:stretch/>
        </p:blipFill>
        <p:spPr bwMode="auto">
          <a:xfrm>
            <a:off x="5271150" y="4479762"/>
            <a:ext cx="3384946" cy="204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CAAD3D6C-944D-4155-98B0-9371D5BDFFD3}"/>
              </a:ext>
            </a:extLst>
          </p:cNvPr>
          <p:cNvSpPr txBox="1"/>
          <p:nvPr/>
        </p:nvSpPr>
        <p:spPr>
          <a:xfrm>
            <a:off x="2323752" y="6488668"/>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43C4A87C-11CA-4F0D-988B-7360A162C7EB}"/>
                  </a:ext>
                </a:extLst>
              </p14:cNvPr>
              <p14:cNvContentPartPr/>
              <p14:nvPr>
                <p:extLst>
                  <p:ext uri="{42D2F446-02D8-4167-A562-619A0277C38B}">
                    <p15:isNarration xmlns:p15="http://schemas.microsoft.com/office/powerpoint/2012/main" val="1"/>
                  </p:ext>
                </p:extLst>
              </p14:nvPr>
            </p14:nvContentPartPr>
            <p14:xfrm>
              <a:off x="2583720" y="590040"/>
              <a:ext cx="8715600" cy="6013080"/>
            </p14:xfrm>
          </p:contentPart>
        </mc:Choice>
        <mc:Fallback xmlns="">
          <p:pic>
            <p:nvPicPr>
              <p:cNvPr id="2" name="Ink 1">
                <a:extLst>
                  <a:ext uri="{FF2B5EF4-FFF2-40B4-BE49-F238E27FC236}">
                    <a16:creationId xmlns:a16="http://schemas.microsoft.com/office/drawing/2014/main" id="{43C4A87C-11CA-4F0D-988B-7360A162C7EB}"/>
                  </a:ext>
                </a:extLst>
              </p:cNvPr>
              <p:cNvPicPr>
                <a:picLocks noGrp="1" noRot="1" noChangeAspect="1" noMove="1" noResize="1" noEditPoints="1" noAdjustHandles="1" noChangeArrowheads="1" noChangeShapeType="1"/>
              </p:cNvPicPr>
              <p:nvPr/>
            </p:nvPicPr>
            <p:blipFill>
              <a:blip r:embed="rId7"/>
              <a:stretch>
                <a:fillRect/>
              </a:stretch>
            </p:blipFill>
            <p:spPr>
              <a:xfrm>
                <a:off x="2574360" y="580680"/>
                <a:ext cx="8734320" cy="6031800"/>
              </a:xfrm>
              <a:prstGeom prst="rect">
                <a:avLst/>
              </a:prstGeom>
            </p:spPr>
          </p:pic>
        </mc:Fallback>
      </mc:AlternateContent>
      <p:pic>
        <p:nvPicPr>
          <p:cNvPr id="3" name="Audio 2">
            <a:hlinkClick r:id="" action="ppaction://media"/>
            <a:extLst>
              <a:ext uri="{FF2B5EF4-FFF2-40B4-BE49-F238E27FC236}">
                <a16:creationId xmlns:a16="http://schemas.microsoft.com/office/drawing/2014/main" id="{9D80B217-E014-4A3C-B634-F9E0CBAFEB8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66422952"/>
      </p:ext>
    </p:extLst>
  </p:cSld>
  <p:clrMapOvr>
    <a:masterClrMapping/>
  </p:clrMapOvr>
  <mc:AlternateContent xmlns:mc="http://schemas.openxmlformats.org/markup-compatibility/2006" xmlns:p14="http://schemas.microsoft.com/office/powerpoint/2010/main">
    <mc:Choice Requires="p14">
      <p:transition spd="slow" p14:dur="2000" advTm="147831"/>
    </mc:Choice>
    <mc:Fallback xmlns="">
      <p:transition spd="slow" advTm="147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355596" y="66398"/>
            <a:ext cx="4446165"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Organic Reactions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455802" y="717564"/>
            <a:ext cx="11736198" cy="163121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Reactions are at the heart of Organic Chemistry.</a:t>
            </a:r>
          </a:p>
          <a:p>
            <a:pPr algn="just"/>
            <a:r>
              <a:rPr lang="en-US" sz="2000" dirty="0">
                <a:solidFill>
                  <a:srgbClr val="000000"/>
                </a:solidFill>
                <a:latin typeface="Times New Roman" panose="02020603050405020304" pitchFamily="18" charset="0"/>
                <a:cs typeface="Times New Roman" panose="02020603050405020304" pitchFamily="18" charset="0"/>
              </a:rPr>
              <a:t>Virtually all chemical reactions are woven together by a few basic themes.</a:t>
            </a:r>
          </a:p>
          <a:p>
            <a:pPr algn="just"/>
            <a:r>
              <a:rPr lang="en-US" sz="2000" dirty="0">
                <a:solidFill>
                  <a:srgbClr val="000000"/>
                </a:solidFill>
                <a:latin typeface="Times New Roman" panose="02020603050405020304" pitchFamily="18" charset="0"/>
                <a:cs typeface="Times New Roman" panose="02020603050405020304" pitchFamily="18" charset="0"/>
              </a:rPr>
              <a:t>Begin by looking for electron-rich or deficient sites at functional groups in the reacting molecules. </a:t>
            </a:r>
          </a:p>
          <a:p>
            <a:pPr algn="just"/>
            <a:r>
              <a:rPr lang="en-US" sz="2000" dirty="0">
                <a:solidFill>
                  <a:srgbClr val="000000"/>
                </a:solidFill>
                <a:latin typeface="Times New Roman" panose="02020603050405020304" pitchFamily="18" charset="0"/>
                <a:cs typeface="Times New Roman" panose="02020603050405020304" pitchFamily="18" charset="0"/>
              </a:rPr>
              <a:t>These are often the location of bonds that might be easily broken.</a:t>
            </a:r>
          </a:p>
          <a:p>
            <a:pPr algn="just"/>
            <a:r>
              <a:rPr lang="en-US" sz="2000" dirty="0">
                <a:solidFill>
                  <a:srgbClr val="000000"/>
                </a:solidFill>
                <a:latin typeface="Times New Roman" panose="02020603050405020304" pitchFamily="18" charset="0"/>
                <a:cs typeface="Times New Roman" panose="02020603050405020304" pitchFamily="18" charset="0"/>
              </a:rPr>
              <a:t>Learn about how reaction takes place (i.e., does it occur in one step or in a series of steps).</a:t>
            </a:r>
          </a:p>
        </p:txBody>
      </p:sp>
      <p:sp>
        <p:nvSpPr>
          <p:cNvPr id="11" name="Rectangle 10">
            <a:extLst>
              <a:ext uri="{FF2B5EF4-FFF2-40B4-BE49-F238E27FC236}">
                <a16:creationId xmlns:a16="http://schemas.microsoft.com/office/drawing/2014/main" id="{0698A2B2-8879-431F-9E27-018823944415}"/>
              </a:ext>
            </a:extLst>
          </p:cNvPr>
          <p:cNvSpPr/>
          <p:nvPr/>
        </p:nvSpPr>
        <p:spPr>
          <a:xfrm>
            <a:off x="1963023" y="2328118"/>
            <a:ext cx="8028264"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Writing Equations for Organic Reactions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2B66EBA-CF54-4F96-945F-F1B268A92CB5}"/>
              </a:ext>
            </a:extLst>
          </p:cNvPr>
          <p:cNvSpPr/>
          <p:nvPr/>
        </p:nvSpPr>
        <p:spPr>
          <a:xfrm>
            <a:off x="657138" y="2885716"/>
            <a:ext cx="11171339" cy="400110"/>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Equation for organic reactions are usually drawn with a</a:t>
            </a:r>
          </a:p>
        </p:txBody>
      </p:sp>
      <p:pic>
        <p:nvPicPr>
          <p:cNvPr id="2" name="Picture 1">
            <a:extLst>
              <a:ext uri="{FF2B5EF4-FFF2-40B4-BE49-F238E27FC236}">
                <a16:creationId xmlns:a16="http://schemas.microsoft.com/office/drawing/2014/main" id="{2CBEDA63-1392-4D5B-B18C-FD25EF247E2F}"/>
              </a:ext>
            </a:extLst>
          </p:cNvPr>
          <p:cNvPicPr>
            <a:picLocks noChangeAspect="1"/>
          </p:cNvPicPr>
          <p:nvPr/>
        </p:nvPicPr>
        <p:blipFill rotWithShape="1">
          <a:blip r:embed="rId4"/>
          <a:srcRect t="13577"/>
          <a:stretch/>
        </p:blipFill>
        <p:spPr>
          <a:xfrm>
            <a:off x="4331201" y="3572175"/>
            <a:ext cx="4645019" cy="2791150"/>
          </a:xfrm>
          <a:prstGeom prst="rect">
            <a:avLst/>
          </a:prstGeom>
        </p:spPr>
      </p:pic>
      <p:sp>
        <p:nvSpPr>
          <p:cNvPr id="10" name="TextBox 9">
            <a:extLst>
              <a:ext uri="{FF2B5EF4-FFF2-40B4-BE49-F238E27FC236}">
                <a16:creationId xmlns:a16="http://schemas.microsoft.com/office/drawing/2014/main" id="{AFB41D3E-8640-4345-AD4C-96C383504C97}"/>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6EDD4C46-FC76-4E31-9377-DBF3677EFBA8}"/>
                  </a:ext>
                </a:extLst>
              </p14:cNvPr>
              <p14:cNvContentPartPr/>
              <p14:nvPr>
                <p:extLst>
                  <p:ext uri="{42D2F446-02D8-4167-A562-619A0277C38B}">
                    <p15:isNarration xmlns:p15="http://schemas.microsoft.com/office/powerpoint/2012/main" val="1"/>
                  </p:ext>
                </p:extLst>
              </p14:nvPr>
            </p14:nvContentPartPr>
            <p14:xfrm>
              <a:off x="3093840" y="590040"/>
              <a:ext cx="7774920" cy="5327280"/>
            </p14:xfrm>
          </p:contentPart>
        </mc:Choice>
        <mc:Fallback xmlns="">
          <p:pic>
            <p:nvPicPr>
              <p:cNvPr id="3" name="Ink 2">
                <a:extLst>
                  <a:ext uri="{FF2B5EF4-FFF2-40B4-BE49-F238E27FC236}">
                    <a16:creationId xmlns:a16="http://schemas.microsoft.com/office/drawing/2014/main" id="{6EDD4C46-FC76-4E31-9377-DBF3677EFBA8}"/>
                  </a:ext>
                </a:extLst>
              </p:cNvPr>
              <p:cNvPicPr>
                <a:picLocks noGrp="1" noRot="1" noChangeAspect="1" noMove="1" noResize="1" noEditPoints="1" noAdjustHandles="1" noChangeArrowheads="1" noChangeShapeType="1"/>
              </p:cNvPicPr>
              <p:nvPr/>
            </p:nvPicPr>
            <p:blipFill>
              <a:blip r:embed="rId6"/>
              <a:stretch>
                <a:fillRect/>
              </a:stretch>
            </p:blipFill>
            <p:spPr>
              <a:xfrm>
                <a:off x="3084480" y="580680"/>
                <a:ext cx="7793640" cy="5346000"/>
              </a:xfrm>
              <a:prstGeom prst="rect">
                <a:avLst/>
              </a:prstGeom>
            </p:spPr>
          </p:pic>
        </mc:Fallback>
      </mc:AlternateContent>
      <p:pic>
        <p:nvPicPr>
          <p:cNvPr id="4" name="Audio 3">
            <a:hlinkClick r:id="" action="ppaction://media"/>
            <a:extLst>
              <a:ext uri="{FF2B5EF4-FFF2-40B4-BE49-F238E27FC236}">
                <a16:creationId xmlns:a16="http://schemas.microsoft.com/office/drawing/2014/main" id="{A6590FC2-2DA6-4110-9FA1-D89ED1DCD2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70916256"/>
      </p:ext>
    </p:extLst>
  </p:cSld>
  <p:clrMapOvr>
    <a:masterClrMapping/>
  </p:clrMapOvr>
  <mc:AlternateContent xmlns:mc="http://schemas.openxmlformats.org/markup-compatibility/2006" xmlns:p14="http://schemas.microsoft.com/office/powerpoint/2010/main">
    <mc:Choice Requires="p14">
      <p:transition spd="slow" p14:dur="2000" advTm="274197"/>
    </mc:Choice>
    <mc:Fallback xmlns="">
      <p:transition spd="slow" advTm="274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873874" y="164651"/>
            <a:ext cx="7541703"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Ways to Write Organic Reactions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598414" y="2806423"/>
            <a:ext cx="11736198" cy="70788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The solvent and temperature of the reaction may be added above or below the arrow.</a:t>
            </a:r>
          </a:p>
          <a:p>
            <a:pPr algn="just"/>
            <a:r>
              <a:rPr lang="en-US" sz="2000" dirty="0">
                <a:solidFill>
                  <a:srgbClr val="000000"/>
                </a:solidFill>
                <a:latin typeface="Times New Roman" panose="02020603050405020304" pitchFamily="18" charset="0"/>
                <a:cs typeface="Times New Roman" panose="02020603050405020304" pitchFamily="18" charset="0"/>
              </a:rPr>
              <a:t>The symbols “</a:t>
            </a:r>
            <a:r>
              <a:rPr lang="en-US" sz="2000" dirty="0" err="1">
                <a:solidFill>
                  <a:srgbClr val="000000"/>
                </a:solidFill>
                <a:latin typeface="Times New Roman" panose="02020603050405020304" pitchFamily="18" charset="0"/>
                <a:cs typeface="Times New Roman" panose="02020603050405020304" pitchFamily="18" charset="0"/>
              </a:rPr>
              <a:t>hν</a:t>
            </a:r>
            <a:r>
              <a:rPr lang="en-US" sz="2000" dirty="0">
                <a:solidFill>
                  <a:srgbClr val="000000"/>
                </a:solidFill>
                <a:latin typeface="Times New Roman" panose="02020603050405020304" pitchFamily="18" charset="0"/>
                <a:cs typeface="Times New Roman" panose="02020603050405020304" pitchFamily="18" charset="0"/>
              </a:rPr>
              <a:t>” and “Δ” are used for reactions that require light or heat, respectively.</a:t>
            </a:r>
          </a:p>
        </p:txBody>
      </p:sp>
      <p:pic>
        <p:nvPicPr>
          <p:cNvPr id="7" name="Picture 3" descr="The reaction of cyclohexene and Br2 can be written two ways: either both cyclohexene and Br2 are written on the reactant side of an equation, or cyclohexene is written as a reactant and Br2 is written above the reaction arrow. In either case, the product is 1,2-dibromocyclohexane. Other reaction parameters can be indicated. Cyclohexane is the reactant in a chemical reaction. Br2 is written above the reaction arrow, and h-nu or uppercase delta is written below the reaction arrow with carbon tetrachloride. Carbon tetrachloride, or CCl4, is the solvent. H-nu indicated light is needed, and uppercase delta indicates heat is added. The product of the reaction is bromocyclohexane.">
            <a:extLst>
              <a:ext uri="{FF2B5EF4-FFF2-40B4-BE49-F238E27FC236}">
                <a16:creationId xmlns:a16="http://schemas.microsoft.com/office/drawing/2014/main" id="{BFFD5385-F936-4AFD-878E-71520B869A8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633"/>
          <a:stretch/>
        </p:blipFill>
        <p:spPr>
          <a:xfrm>
            <a:off x="2206303" y="926509"/>
            <a:ext cx="8209274" cy="1748967"/>
          </a:xfrm>
          <a:prstGeom prst="rect">
            <a:avLst/>
          </a:prstGeom>
        </p:spPr>
      </p:pic>
      <p:sp>
        <p:nvSpPr>
          <p:cNvPr id="8" name="Rectangle 7">
            <a:extLst>
              <a:ext uri="{FF2B5EF4-FFF2-40B4-BE49-F238E27FC236}">
                <a16:creationId xmlns:a16="http://schemas.microsoft.com/office/drawing/2014/main" id="{DC274723-0320-4410-9FDF-74FB22E67FFC}"/>
              </a:ext>
            </a:extLst>
          </p:cNvPr>
          <p:cNvSpPr/>
          <p:nvPr/>
        </p:nvSpPr>
        <p:spPr>
          <a:xfrm>
            <a:off x="1777171" y="3500278"/>
            <a:ext cx="10995171"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Writing Equations for Sequential Reactions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F6C9BC6-386D-4EBF-B5EA-198FB5DCA225}"/>
              </a:ext>
            </a:extLst>
          </p:cNvPr>
          <p:cNvSpPr/>
          <p:nvPr/>
        </p:nvSpPr>
        <p:spPr>
          <a:xfrm>
            <a:off x="522913" y="4136886"/>
            <a:ext cx="11736198" cy="1015663"/>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When two sequential reactions are carried out, the steps are numbered above or below the reaction arrow. </a:t>
            </a:r>
          </a:p>
          <a:p>
            <a:pPr algn="just"/>
            <a:r>
              <a:rPr lang="en-US" sz="2000" dirty="0">
                <a:solidFill>
                  <a:srgbClr val="000000"/>
                </a:solidFill>
                <a:latin typeface="Times New Roman" panose="02020603050405020304" pitchFamily="18" charset="0"/>
                <a:cs typeface="Times New Roman" panose="02020603050405020304" pitchFamily="18" charset="0"/>
              </a:rPr>
              <a:t>This convention signifies that the first step occurs before the second step, and the reagents are added in sequence, not at the same time.</a:t>
            </a:r>
          </a:p>
        </p:txBody>
      </p:sp>
      <p:pic>
        <p:nvPicPr>
          <p:cNvPr id="10" name="Picture 3" descr="The reactant Propan-2-one undergoes two reactions to form the product, 2-methylpropan-2-ol. This is signified by a number 1 and CH3MgBr on top of the reaction arrow and a number 2 and water written below the reaction arrow. This indicates that the number 1 reaction occurs first followed by the number 2 reaction. The inorganic by-product of this reaction, HOMgBr, is often omitted.">
            <a:extLst>
              <a:ext uri="{FF2B5EF4-FFF2-40B4-BE49-F238E27FC236}">
                <a16:creationId xmlns:a16="http://schemas.microsoft.com/office/drawing/2014/main" id="{93552DD5-15DB-47CE-AE42-A1D9B33E3DAA}"/>
              </a:ext>
            </a:extLst>
          </p:cNvPr>
          <p:cNvPicPr>
            <a:picLocks noChangeAspect="1"/>
          </p:cNvPicPr>
          <p:nvPr/>
        </p:nvPicPr>
        <p:blipFill rotWithShape="1">
          <a:blip r:embed="rId5">
            <a:extLst>
              <a:ext uri="{28A0092B-C50C-407E-A947-70E740481C1C}">
                <a14:useLocalDpi xmlns:a14="http://schemas.microsoft.com/office/drawing/2010/main" val="0"/>
              </a:ext>
            </a:extLst>
          </a:blip>
          <a:srcRect t="17606"/>
          <a:stretch/>
        </p:blipFill>
        <p:spPr bwMode="auto">
          <a:xfrm>
            <a:off x="4133937" y="4825327"/>
            <a:ext cx="6281640" cy="189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2EDF441E-29A5-43F7-86D1-1F68DCC36A7D}"/>
                  </a:ext>
                </a:extLst>
              </p14:cNvPr>
              <p14:cNvContentPartPr/>
              <p14:nvPr>
                <p:extLst>
                  <p:ext uri="{42D2F446-02D8-4167-A562-619A0277C38B}">
                    <p15:isNarration xmlns:p15="http://schemas.microsoft.com/office/powerpoint/2012/main" val="1"/>
                  </p:ext>
                </p:extLst>
              </p14:nvPr>
            </p14:nvContentPartPr>
            <p14:xfrm>
              <a:off x="2248560" y="1292040"/>
              <a:ext cx="9282240" cy="4928400"/>
            </p14:xfrm>
          </p:contentPart>
        </mc:Choice>
        <mc:Fallback xmlns="">
          <p:pic>
            <p:nvPicPr>
              <p:cNvPr id="2" name="Ink 1">
                <a:extLst>
                  <a:ext uri="{FF2B5EF4-FFF2-40B4-BE49-F238E27FC236}">
                    <a16:creationId xmlns:a16="http://schemas.microsoft.com/office/drawing/2014/main" id="{2EDF441E-29A5-43F7-86D1-1F68DCC36A7D}"/>
                  </a:ext>
                </a:extLst>
              </p:cNvPr>
              <p:cNvPicPr>
                <a:picLocks noGrp="1" noRot="1" noChangeAspect="1" noMove="1" noResize="1" noEditPoints="1" noAdjustHandles="1" noChangeArrowheads="1" noChangeShapeType="1"/>
              </p:cNvPicPr>
              <p:nvPr/>
            </p:nvPicPr>
            <p:blipFill>
              <a:blip r:embed="rId7"/>
              <a:stretch>
                <a:fillRect/>
              </a:stretch>
            </p:blipFill>
            <p:spPr>
              <a:xfrm>
                <a:off x="2239200" y="1282680"/>
                <a:ext cx="9300960" cy="4947120"/>
              </a:xfrm>
              <a:prstGeom prst="rect">
                <a:avLst/>
              </a:prstGeom>
            </p:spPr>
          </p:pic>
        </mc:Fallback>
      </mc:AlternateContent>
      <p:pic>
        <p:nvPicPr>
          <p:cNvPr id="3" name="Audio 2">
            <a:hlinkClick r:id="" action="ppaction://media"/>
            <a:extLst>
              <a:ext uri="{FF2B5EF4-FFF2-40B4-BE49-F238E27FC236}">
                <a16:creationId xmlns:a16="http://schemas.microsoft.com/office/drawing/2014/main" id="{2D048837-3ED2-4A23-BD11-4F7E55D5C07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44955943"/>
      </p:ext>
    </p:extLst>
  </p:cSld>
  <p:clrMapOvr>
    <a:masterClrMapping/>
  </p:clrMapOvr>
  <mc:AlternateContent xmlns:mc="http://schemas.openxmlformats.org/markup-compatibility/2006" xmlns:p14="http://schemas.microsoft.com/office/powerpoint/2010/main">
    <mc:Choice Requires="p14">
      <p:transition spd="slow" p14:dur="2000" advTm="160210"/>
    </mc:Choice>
    <mc:Fallback xmlns="">
      <p:transition spd="slow" advTm="160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2936147" y="71233"/>
            <a:ext cx="6811859"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Substitution Reactions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288022" y="775230"/>
            <a:ext cx="11736198" cy="707886"/>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Substitution is a reaction in which an atom or a group of atoms is replaced by another atom or group of atoms.</a:t>
            </a:r>
          </a:p>
          <a:p>
            <a:pPr algn="just"/>
            <a:r>
              <a:rPr lang="en-US" sz="2000" dirty="0">
                <a:solidFill>
                  <a:srgbClr val="000000"/>
                </a:solidFill>
                <a:latin typeface="Times New Roman" panose="02020603050405020304" pitchFamily="18" charset="0"/>
                <a:cs typeface="Times New Roman" panose="02020603050405020304" pitchFamily="18" charset="0"/>
              </a:rPr>
              <a:t>In a general substitution, Y replaces Z on a carbon atom.</a:t>
            </a:r>
          </a:p>
        </p:txBody>
      </p:sp>
      <p:sp>
        <p:nvSpPr>
          <p:cNvPr id="8" name="Rectangle 7">
            <a:extLst>
              <a:ext uri="{FF2B5EF4-FFF2-40B4-BE49-F238E27FC236}">
                <a16:creationId xmlns:a16="http://schemas.microsoft.com/office/drawing/2014/main" id="{DC274723-0320-4410-9FDF-74FB22E67FFC}"/>
              </a:ext>
            </a:extLst>
          </p:cNvPr>
          <p:cNvSpPr/>
          <p:nvPr/>
        </p:nvSpPr>
        <p:spPr>
          <a:xfrm>
            <a:off x="3006204" y="3112285"/>
            <a:ext cx="7861131"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Substitution Reactions-1</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F6C9BC6-386D-4EBF-B5EA-198FB5DCA225}"/>
              </a:ext>
            </a:extLst>
          </p:cNvPr>
          <p:cNvSpPr/>
          <p:nvPr/>
        </p:nvSpPr>
        <p:spPr>
          <a:xfrm>
            <a:off x="539691" y="3745715"/>
            <a:ext cx="11736198" cy="1015663"/>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Substitution reactions involve σ bonds: one σ bond breaks and another forms at the same carbon atom.</a:t>
            </a:r>
          </a:p>
          <a:p>
            <a:pPr algn="just"/>
            <a:r>
              <a:rPr lang="en-US" sz="2000" dirty="0">
                <a:solidFill>
                  <a:srgbClr val="000000"/>
                </a:solidFill>
                <a:latin typeface="Times New Roman" panose="02020603050405020304" pitchFamily="18" charset="0"/>
                <a:cs typeface="Times New Roman" panose="02020603050405020304" pitchFamily="18" charset="0"/>
              </a:rPr>
              <a:t>While in some cases Z can be a hydrogen atom, the most common examples of substitution occur when Z is a heteroatom that is more electronegative than carbon.</a:t>
            </a:r>
          </a:p>
        </p:txBody>
      </p:sp>
      <p:pic>
        <p:nvPicPr>
          <p:cNvPr id="11" name="Picture 3" descr="On the reactant side, there is an organic molecule bonded to Z, which can represent H or a heteroatom. The other reactant is Y. There is a one way reaction arrow. The first product is the same organic molecule, however Y has replaced Z. The other product is just Z. &#10;">
            <a:extLst>
              <a:ext uri="{FF2B5EF4-FFF2-40B4-BE49-F238E27FC236}">
                <a16:creationId xmlns:a16="http://schemas.microsoft.com/office/drawing/2014/main" id="{8A83064A-52A6-4EC5-B71E-F12194C562D0}"/>
              </a:ext>
            </a:extLst>
          </p:cNvPr>
          <p:cNvPicPr>
            <a:picLocks noChangeAspect="1"/>
          </p:cNvPicPr>
          <p:nvPr/>
        </p:nvPicPr>
        <p:blipFill rotWithShape="1">
          <a:blip r:embed="rId4">
            <a:extLst>
              <a:ext uri="{28A0092B-C50C-407E-A947-70E740481C1C}">
                <a14:useLocalDpi xmlns:a14="http://schemas.microsoft.com/office/drawing/2010/main" val="0"/>
              </a:ext>
            </a:extLst>
          </a:blip>
          <a:srcRect t="24386"/>
          <a:stretch/>
        </p:blipFill>
        <p:spPr bwMode="auto">
          <a:xfrm>
            <a:off x="3127751" y="1615548"/>
            <a:ext cx="7022928" cy="136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4E8091D0-FA92-41E8-A62C-37A6A8ADAF3A}"/>
              </a:ext>
            </a:extLst>
          </p:cNvPr>
          <p:cNvPicPr>
            <a:picLocks noChangeAspect="1"/>
          </p:cNvPicPr>
          <p:nvPr/>
        </p:nvPicPr>
        <p:blipFill rotWithShape="1">
          <a:blip r:embed="rId5"/>
          <a:srcRect t="18990"/>
          <a:stretch/>
        </p:blipFill>
        <p:spPr>
          <a:xfrm>
            <a:off x="3999697" y="4796643"/>
            <a:ext cx="5874146" cy="1826202"/>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D368F531-68A3-42A2-A09F-9A703C2DCAF2}"/>
                  </a:ext>
                </a:extLst>
              </p14:cNvPr>
              <p14:cNvContentPartPr/>
              <p14:nvPr>
                <p:extLst>
                  <p:ext uri="{42D2F446-02D8-4167-A562-619A0277C38B}">
                    <p15:isNarration xmlns:p15="http://schemas.microsoft.com/office/powerpoint/2012/main" val="1"/>
                  </p:ext>
                </p:extLst>
              </p14:nvPr>
            </p14:nvContentPartPr>
            <p14:xfrm>
              <a:off x="1451520" y="598320"/>
              <a:ext cx="10254600" cy="6132600"/>
            </p14:xfrm>
          </p:contentPart>
        </mc:Choice>
        <mc:Fallback xmlns="">
          <p:pic>
            <p:nvPicPr>
              <p:cNvPr id="3" name="Ink 2">
                <a:extLst>
                  <a:ext uri="{FF2B5EF4-FFF2-40B4-BE49-F238E27FC236}">
                    <a16:creationId xmlns:a16="http://schemas.microsoft.com/office/drawing/2014/main" id="{D368F531-68A3-42A2-A09F-9A703C2DCAF2}"/>
                  </a:ext>
                </a:extLst>
              </p:cNvPr>
              <p:cNvPicPr>
                <a:picLocks noGrp="1" noRot="1" noChangeAspect="1" noMove="1" noResize="1" noEditPoints="1" noAdjustHandles="1" noChangeArrowheads="1" noChangeShapeType="1"/>
              </p:cNvPicPr>
              <p:nvPr/>
            </p:nvPicPr>
            <p:blipFill>
              <a:blip r:embed="rId7"/>
              <a:stretch>
                <a:fillRect/>
              </a:stretch>
            </p:blipFill>
            <p:spPr>
              <a:xfrm>
                <a:off x="1442160" y="588960"/>
                <a:ext cx="10273320" cy="6151320"/>
              </a:xfrm>
              <a:prstGeom prst="rect">
                <a:avLst/>
              </a:prstGeom>
            </p:spPr>
          </p:pic>
        </mc:Fallback>
      </mc:AlternateContent>
      <p:pic>
        <p:nvPicPr>
          <p:cNvPr id="4" name="Audio 3">
            <a:hlinkClick r:id="" action="ppaction://media"/>
            <a:extLst>
              <a:ext uri="{FF2B5EF4-FFF2-40B4-BE49-F238E27FC236}">
                <a16:creationId xmlns:a16="http://schemas.microsoft.com/office/drawing/2014/main" id="{F03610C4-5323-437D-A944-1999AE8AB21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92401098"/>
      </p:ext>
    </p:extLst>
  </p:cSld>
  <p:clrMapOvr>
    <a:masterClrMapping/>
  </p:clrMapOvr>
  <mc:AlternateContent xmlns:mc="http://schemas.openxmlformats.org/markup-compatibility/2006" xmlns:p14="http://schemas.microsoft.com/office/powerpoint/2010/main">
    <mc:Choice Requires="p14">
      <p:transition spd="slow" p14:dur="2000" advTm="159794"/>
    </mc:Choice>
    <mc:Fallback xmlns="">
      <p:transition spd="slow" advTm="159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05E008B-CC1D-4FDB-997B-79FF0F206DFC}"/>
              </a:ext>
            </a:extLst>
          </p:cNvPr>
          <p:cNvSpPr/>
          <p:nvPr/>
        </p:nvSpPr>
        <p:spPr>
          <a:xfrm>
            <a:off x="3636626" y="89836"/>
            <a:ext cx="6811859"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Elimination Reactions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07273A5-3E44-4310-90E9-1204BC4167FB}"/>
              </a:ext>
            </a:extLst>
          </p:cNvPr>
          <p:cNvSpPr/>
          <p:nvPr/>
        </p:nvSpPr>
        <p:spPr>
          <a:xfrm>
            <a:off x="346745" y="812613"/>
            <a:ext cx="11736198" cy="400110"/>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Elimination is a reaction in which elements of the starting material are “lost” and a π bond is formed.</a:t>
            </a:r>
          </a:p>
        </p:txBody>
      </p:sp>
      <p:sp>
        <p:nvSpPr>
          <p:cNvPr id="8" name="Rectangle 7">
            <a:extLst>
              <a:ext uri="{FF2B5EF4-FFF2-40B4-BE49-F238E27FC236}">
                <a16:creationId xmlns:a16="http://schemas.microsoft.com/office/drawing/2014/main" id="{DC274723-0320-4410-9FDF-74FB22E67FFC}"/>
              </a:ext>
            </a:extLst>
          </p:cNvPr>
          <p:cNvSpPr/>
          <p:nvPr/>
        </p:nvSpPr>
        <p:spPr>
          <a:xfrm>
            <a:off x="3636626" y="2789505"/>
            <a:ext cx="7861131" cy="584775"/>
          </a:xfrm>
          <a:prstGeom prst="rect">
            <a:avLst/>
          </a:prstGeom>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Elimination Reactions-1</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F6C9BC6-386D-4EBF-B5EA-198FB5DCA225}"/>
              </a:ext>
            </a:extLst>
          </p:cNvPr>
          <p:cNvSpPr/>
          <p:nvPr/>
        </p:nvSpPr>
        <p:spPr>
          <a:xfrm>
            <a:off x="539691" y="3421501"/>
            <a:ext cx="11736198" cy="1323439"/>
          </a:xfrm>
          <a:prstGeom prst="rect">
            <a:avLst/>
          </a:prstGeom>
        </p:spPr>
        <p:txBody>
          <a:bodyPr wrap="square">
            <a:spAutoFit/>
          </a:bodyPr>
          <a:lstStyle/>
          <a:p>
            <a:pPr algn="just"/>
            <a:r>
              <a:rPr lang="en-US" sz="2000" dirty="0">
                <a:solidFill>
                  <a:srgbClr val="000000"/>
                </a:solidFill>
                <a:latin typeface="Times New Roman" panose="02020603050405020304" pitchFamily="18" charset="0"/>
                <a:cs typeface="Times New Roman" panose="02020603050405020304" pitchFamily="18" charset="0"/>
              </a:rPr>
              <a:t>In an elimination reaction, two groups X and Y are removed from a starting material.</a:t>
            </a:r>
          </a:p>
          <a:p>
            <a:pPr algn="just"/>
            <a:r>
              <a:rPr lang="en-US" sz="2000" dirty="0">
                <a:solidFill>
                  <a:srgbClr val="000000"/>
                </a:solidFill>
                <a:latin typeface="Times New Roman" panose="02020603050405020304" pitchFamily="18" charset="0"/>
                <a:cs typeface="Times New Roman" panose="02020603050405020304" pitchFamily="18" charset="0"/>
              </a:rPr>
              <a:t>Two bonds are broken, and a bond is formed between adjacent atoms.</a:t>
            </a:r>
          </a:p>
          <a:p>
            <a:pPr algn="just"/>
            <a:r>
              <a:rPr lang="en-US" sz="2000" dirty="0">
                <a:solidFill>
                  <a:srgbClr val="000000"/>
                </a:solidFill>
                <a:latin typeface="Times New Roman" panose="02020603050405020304" pitchFamily="18" charset="0"/>
                <a:cs typeface="Times New Roman" panose="02020603050405020304" pitchFamily="18" charset="0"/>
              </a:rPr>
              <a:t>The most common examples of elimination occur when X = H and Y is a heteroatom more electronegative than carbon.</a:t>
            </a:r>
          </a:p>
        </p:txBody>
      </p:sp>
      <p:pic>
        <p:nvPicPr>
          <p:cNvPr id="3" name="Picture 2">
            <a:extLst>
              <a:ext uri="{FF2B5EF4-FFF2-40B4-BE49-F238E27FC236}">
                <a16:creationId xmlns:a16="http://schemas.microsoft.com/office/drawing/2014/main" id="{D53ED9BC-DC0B-449A-BAF9-16DE0F4F58B0}"/>
              </a:ext>
            </a:extLst>
          </p:cNvPr>
          <p:cNvPicPr>
            <a:picLocks noChangeAspect="1"/>
          </p:cNvPicPr>
          <p:nvPr/>
        </p:nvPicPr>
        <p:blipFill rotWithShape="1">
          <a:blip r:embed="rId4"/>
          <a:srcRect t="23636"/>
          <a:stretch/>
        </p:blipFill>
        <p:spPr>
          <a:xfrm>
            <a:off x="2358727" y="1424760"/>
            <a:ext cx="7206097" cy="1135961"/>
          </a:xfrm>
          <a:prstGeom prst="rect">
            <a:avLst/>
          </a:prstGeom>
        </p:spPr>
      </p:pic>
      <p:pic>
        <p:nvPicPr>
          <p:cNvPr id="4" name="Picture 3">
            <a:extLst>
              <a:ext uri="{FF2B5EF4-FFF2-40B4-BE49-F238E27FC236}">
                <a16:creationId xmlns:a16="http://schemas.microsoft.com/office/drawing/2014/main" id="{2994F295-F27C-44F1-A4EE-F7A00451283D}"/>
              </a:ext>
            </a:extLst>
          </p:cNvPr>
          <p:cNvPicPr>
            <a:picLocks noChangeAspect="1"/>
          </p:cNvPicPr>
          <p:nvPr/>
        </p:nvPicPr>
        <p:blipFill rotWithShape="1">
          <a:blip r:embed="rId5"/>
          <a:srcRect t="11636"/>
          <a:stretch/>
        </p:blipFill>
        <p:spPr>
          <a:xfrm>
            <a:off x="3636626" y="4449531"/>
            <a:ext cx="5631746" cy="1967418"/>
          </a:xfrm>
          <a:prstGeom prst="rect">
            <a:avLst/>
          </a:prstGeom>
        </p:spPr>
      </p:pic>
      <p:sp>
        <p:nvSpPr>
          <p:cNvPr id="10" name="TextBox 9">
            <a:extLst>
              <a:ext uri="{FF2B5EF4-FFF2-40B4-BE49-F238E27FC236}">
                <a16:creationId xmlns:a16="http://schemas.microsoft.com/office/drawing/2014/main" id="{4FF267E1-2075-469C-8C0C-2878B3C4AA2D}"/>
              </a:ext>
            </a:extLst>
          </p:cNvPr>
          <p:cNvSpPr txBox="1"/>
          <p:nvPr/>
        </p:nvSpPr>
        <p:spPr>
          <a:xfrm>
            <a:off x="2365697" y="6316225"/>
            <a:ext cx="9571837" cy="369332"/>
          </a:xfrm>
          <a:prstGeom prst="rect">
            <a:avLst/>
          </a:prstGeom>
          <a:noFill/>
        </p:spPr>
        <p:txBody>
          <a:bodyPr wrap="square">
            <a:spAutoFit/>
          </a:bodyPr>
          <a:lstStyle/>
          <a:p>
            <a:r>
              <a:rPr lang="en-US" altLang="en-US" sz="1800" dirty="0">
                <a:latin typeface="Times New Roman" panose="02020603050405020304" pitchFamily="18" charset="0"/>
                <a:cs typeface="Times New Roman" panose="02020603050405020304" pitchFamily="18" charset="0"/>
              </a:rPr>
              <a:t>Organic Chemistry </a:t>
            </a:r>
            <a:r>
              <a:rPr lang="en-US" altLang="en-US" sz="1800" i="1" dirty="0">
                <a:latin typeface="Times New Roman" panose="02020603050405020304" pitchFamily="18" charset="0"/>
                <a:cs typeface="Times New Roman" panose="02020603050405020304" pitchFamily="18" charset="0"/>
              </a:rPr>
              <a:t>Sixth Edition, </a:t>
            </a:r>
            <a:r>
              <a:rPr lang="en-US" altLang="en-US" sz="1800" b="1" dirty="0">
                <a:latin typeface="Times New Roman" panose="02020603050405020304" pitchFamily="18" charset="0"/>
                <a:cs typeface="Times New Roman" panose="02020603050405020304" pitchFamily="18" charset="0"/>
              </a:rPr>
              <a:t>Janice </a:t>
            </a:r>
            <a:r>
              <a:rPr lang="en-US" altLang="en-US" sz="1800" b="1" dirty="0" err="1">
                <a:latin typeface="Times New Roman" panose="02020603050405020304" pitchFamily="18" charset="0"/>
                <a:cs typeface="Times New Roman" panose="02020603050405020304" pitchFamily="18" charset="0"/>
              </a:rPr>
              <a:t>Gorzynski</a:t>
            </a:r>
            <a:r>
              <a:rPr lang="en-US" altLang="en-US" sz="1800" b="1" dirty="0">
                <a:latin typeface="Times New Roman" panose="02020603050405020304" pitchFamily="18" charset="0"/>
                <a:cs typeface="Times New Roman" panose="02020603050405020304" pitchFamily="18" charset="0"/>
              </a:rPr>
              <a:t> Smith </a:t>
            </a:r>
            <a:r>
              <a:rPr lang="en-US" altLang="en-US" sz="1800" b="1" i="1" dirty="0">
                <a:latin typeface="Times New Roman" panose="02020603050405020304" pitchFamily="18" charset="0"/>
                <a:cs typeface="Times New Roman" panose="02020603050405020304" pitchFamily="18" charset="0"/>
              </a:rPr>
              <a:t>University of </a:t>
            </a:r>
            <a:r>
              <a:rPr lang="en-US" altLang="en-US" sz="1800" b="1" i="1" dirty="0" err="1">
                <a:latin typeface="Times New Roman" panose="02020603050405020304" pitchFamily="18" charset="0"/>
                <a:cs typeface="Times New Roman" panose="02020603050405020304" pitchFamily="18" charset="0"/>
              </a:rPr>
              <a:t>Hawai’I</a:t>
            </a:r>
            <a:r>
              <a:rPr lang="en-US" altLang="en-US" sz="1800" b="1"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Chapter 1,3 and 6</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9E42246F-C456-4E27-B7F4-9FD389BD2D21}"/>
                  </a:ext>
                </a:extLst>
              </p14:cNvPr>
              <p14:cNvContentPartPr/>
              <p14:nvPr>
                <p:extLst>
                  <p:ext uri="{42D2F446-02D8-4167-A562-619A0277C38B}">
                    <p15:isNarration xmlns:p15="http://schemas.microsoft.com/office/powerpoint/2012/main" val="1"/>
                  </p:ext>
                </p:extLst>
              </p14:nvPr>
            </p14:nvContentPartPr>
            <p14:xfrm>
              <a:off x="1244160" y="662040"/>
              <a:ext cx="9600840" cy="5558400"/>
            </p14:xfrm>
          </p:contentPart>
        </mc:Choice>
        <mc:Fallback xmlns="">
          <p:pic>
            <p:nvPicPr>
              <p:cNvPr id="2" name="Ink 1">
                <a:extLst>
                  <a:ext uri="{FF2B5EF4-FFF2-40B4-BE49-F238E27FC236}">
                    <a16:creationId xmlns:a16="http://schemas.microsoft.com/office/drawing/2014/main" id="{9E42246F-C456-4E27-B7F4-9FD389BD2D21}"/>
                  </a:ext>
                </a:extLst>
              </p:cNvPr>
              <p:cNvPicPr>
                <a:picLocks noGrp="1" noRot="1" noChangeAspect="1" noMove="1" noResize="1" noEditPoints="1" noAdjustHandles="1" noChangeArrowheads="1" noChangeShapeType="1"/>
              </p:cNvPicPr>
              <p:nvPr/>
            </p:nvPicPr>
            <p:blipFill>
              <a:blip r:embed="rId7"/>
              <a:stretch>
                <a:fillRect/>
              </a:stretch>
            </p:blipFill>
            <p:spPr>
              <a:xfrm>
                <a:off x="1234800" y="652680"/>
                <a:ext cx="9619560" cy="5577120"/>
              </a:xfrm>
              <a:prstGeom prst="rect">
                <a:avLst/>
              </a:prstGeom>
            </p:spPr>
          </p:pic>
        </mc:Fallback>
      </mc:AlternateContent>
      <p:pic>
        <p:nvPicPr>
          <p:cNvPr id="7" name="Audio 6">
            <a:hlinkClick r:id="" action="ppaction://media"/>
            <a:extLst>
              <a:ext uri="{FF2B5EF4-FFF2-40B4-BE49-F238E27FC236}">
                <a16:creationId xmlns:a16="http://schemas.microsoft.com/office/drawing/2014/main" id="{B1D321F5-5744-442F-B3A1-0315801BA1A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58225429"/>
      </p:ext>
    </p:extLst>
  </p:cSld>
  <p:clrMapOvr>
    <a:masterClrMapping/>
  </p:clrMapOvr>
  <mc:AlternateContent xmlns:mc="http://schemas.openxmlformats.org/markup-compatibility/2006" xmlns:p14="http://schemas.microsoft.com/office/powerpoint/2010/main">
    <mc:Choice Requires="p14">
      <p:transition spd="slow" p14:dur="2000" advTm="151700"/>
    </mc:Choice>
    <mc:Fallback xmlns="">
      <p:transition spd="slow" advTm="151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1671</TotalTime>
  <Words>1513</Words>
  <Application>Microsoft Office PowerPoint</Application>
  <PresentationFormat>Widescreen</PresentationFormat>
  <Paragraphs>125</Paragraphs>
  <Slides>19</Slides>
  <Notes>0</Notes>
  <HiddenSlides>0</HiddenSlides>
  <MMClips>18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dharavath</dc:creator>
  <cp:lastModifiedBy>dharavath</cp:lastModifiedBy>
  <cp:revision>27</cp:revision>
  <dcterms:created xsi:type="dcterms:W3CDTF">2020-11-09T05:25:27Z</dcterms:created>
  <dcterms:modified xsi:type="dcterms:W3CDTF">2021-01-13T04:24:26Z</dcterms:modified>
</cp:coreProperties>
</file>